
<file path=[Content_Types].xml><?xml version="1.0" encoding="utf-8"?>
<Types xmlns="http://schemas.openxmlformats.org/package/2006/content-types">
  <Default Extension="png" ContentType="image/png"/>
  <Default Extension="wmf" ContentType="image/x-wmf"/>
  <Default Extension="emf" ContentType="image/x-emf"/>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48" r:id="rId1"/>
  </p:sldMasterIdLst>
  <p:notesMasterIdLst>
    <p:notesMasterId r:id="rId17"/>
  </p:notesMasterIdLst>
  <p:sldIdLst>
    <p:sldId id="256" r:id="rId2"/>
    <p:sldId id="342" r:id="rId3"/>
    <p:sldId id="371" r:id="rId4"/>
    <p:sldId id="372" r:id="rId5"/>
    <p:sldId id="373" r:id="rId6"/>
    <p:sldId id="374" r:id="rId7"/>
    <p:sldId id="380" r:id="rId8"/>
    <p:sldId id="345" r:id="rId9"/>
    <p:sldId id="347" r:id="rId10"/>
    <p:sldId id="366" r:id="rId11"/>
    <p:sldId id="376" r:id="rId12"/>
    <p:sldId id="378" r:id="rId13"/>
    <p:sldId id="379" r:id="rId14"/>
    <p:sldId id="349" r:id="rId15"/>
    <p:sldId id="377" r:id="rId16"/>
  </p:sldIdLst>
  <p:sldSz cx="9144000" cy="6858000" type="screen4x3"/>
  <p:notesSz cx="6797675" cy="9926638"/>
  <p:defaultTextStyle>
    <a:defPPr>
      <a:defRPr lang="nb-NO"/>
    </a:defPPr>
    <a:lvl1pPr algn="l" rtl="0" eaLnBrk="0" fontAlgn="base" hangingPunct="0">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1pPr>
    <a:lvl2pPr marL="457200" algn="l" rtl="0" eaLnBrk="0" fontAlgn="base" hangingPunct="0">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2pPr>
    <a:lvl3pPr marL="914400" algn="l" rtl="0" eaLnBrk="0" fontAlgn="base" hangingPunct="0">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3pPr>
    <a:lvl4pPr marL="1371600" algn="l" rtl="0" eaLnBrk="0" fontAlgn="base" hangingPunct="0">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4pPr>
    <a:lvl5pPr marL="1828800" algn="l" rtl="0" eaLnBrk="0" fontAlgn="base" hangingPunct="0">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5pPr>
    <a:lvl6pPr marL="2286000" algn="l" defTabSz="914400" rtl="0" eaLnBrk="1" latinLnBrk="0" hangingPunct="1">
      <a:defRPr sz="2400" kern="1200">
        <a:solidFill>
          <a:schemeClr val="tx1"/>
        </a:solidFill>
        <a:latin typeface="Arial" panose="020B0604020202020204" pitchFamily="34" charset="0"/>
        <a:ea typeface="MS PGothic" panose="020B0600070205080204" pitchFamily="34" charset="-128"/>
        <a:cs typeface="+mn-cs"/>
      </a:defRPr>
    </a:lvl6pPr>
    <a:lvl7pPr marL="2743200" algn="l" defTabSz="914400" rtl="0" eaLnBrk="1" latinLnBrk="0" hangingPunct="1">
      <a:defRPr sz="2400" kern="1200">
        <a:solidFill>
          <a:schemeClr val="tx1"/>
        </a:solidFill>
        <a:latin typeface="Arial" panose="020B0604020202020204" pitchFamily="34" charset="0"/>
        <a:ea typeface="MS PGothic" panose="020B0600070205080204" pitchFamily="34" charset="-128"/>
        <a:cs typeface="+mn-cs"/>
      </a:defRPr>
    </a:lvl7pPr>
    <a:lvl8pPr marL="3200400" algn="l" defTabSz="914400" rtl="0" eaLnBrk="1" latinLnBrk="0" hangingPunct="1">
      <a:defRPr sz="2400" kern="1200">
        <a:solidFill>
          <a:schemeClr val="tx1"/>
        </a:solidFill>
        <a:latin typeface="Arial" panose="020B0604020202020204" pitchFamily="34" charset="0"/>
        <a:ea typeface="MS PGothic" panose="020B0600070205080204" pitchFamily="34" charset="-128"/>
        <a:cs typeface="+mn-cs"/>
      </a:defRPr>
    </a:lvl8pPr>
    <a:lvl9pPr marL="3657600" algn="l" defTabSz="914400" rtl="0" eaLnBrk="1" latinLnBrk="0" hangingPunct="1">
      <a:defRPr sz="2400" kern="1200">
        <a:solidFill>
          <a:schemeClr val="tx1"/>
        </a:solidFill>
        <a:latin typeface="Arial" panose="020B0604020202020204" pitchFamily="34" charset="0"/>
        <a:ea typeface="MS PGothic" panose="020B0600070205080204" pitchFamily="34"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9D7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iddels stil 2 - aks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0669" autoAdjust="0"/>
  </p:normalViewPr>
  <p:slideViewPr>
    <p:cSldViewPr>
      <p:cViewPr varScale="1">
        <p:scale>
          <a:sx n="49" d="100"/>
          <a:sy n="49" d="100"/>
        </p:scale>
        <p:origin x="436" y="48"/>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D9663C8-751E-4239-9EF1-9F6ADE9DE13C}" type="doc">
      <dgm:prSet loTypeId="urn:microsoft.com/office/officeart/2005/8/layout/cycle2" loCatId="cycle" qsTypeId="urn:microsoft.com/office/officeart/2005/8/quickstyle/simple1" qsCatId="simple" csTypeId="urn:microsoft.com/office/officeart/2005/8/colors/accent1_2" csCatId="accent1" phldr="1"/>
      <dgm:spPr/>
      <dgm:t>
        <a:bodyPr/>
        <a:lstStyle/>
        <a:p>
          <a:endParaRPr lang="en-US"/>
        </a:p>
      </dgm:t>
    </dgm:pt>
    <dgm:pt modelId="{E338F41F-1BA0-45CC-B31A-DA6B5487E8C1}">
      <dgm:prSet phldrT="[Text]"/>
      <dgm:spPr/>
      <dgm:t>
        <a:bodyPr/>
        <a:lstStyle/>
        <a:p>
          <a:r>
            <a:rPr lang="en-US" dirty="0" smtClean="0"/>
            <a:t>Planning</a:t>
          </a:r>
          <a:endParaRPr lang="en-US" dirty="0"/>
        </a:p>
      </dgm:t>
    </dgm:pt>
    <dgm:pt modelId="{343FF5B5-1470-4393-88C9-5F5A4566CC23}" type="parTrans" cxnId="{D6AA4BB0-4721-4A8B-AFF5-283A59BE910E}">
      <dgm:prSet/>
      <dgm:spPr/>
      <dgm:t>
        <a:bodyPr/>
        <a:lstStyle/>
        <a:p>
          <a:endParaRPr lang="en-US"/>
        </a:p>
      </dgm:t>
    </dgm:pt>
    <dgm:pt modelId="{66F2D0A4-DDC1-44D1-84B4-2A408FD34304}" type="sibTrans" cxnId="{D6AA4BB0-4721-4A8B-AFF5-283A59BE910E}">
      <dgm:prSet/>
      <dgm:spPr/>
      <dgm:t>
        <a:bodyPr/>
        <a:lstStyle/>
        <a:p>
          <a:endParaRPr lang="en-US"/>
        </a:p>
      </dgm:t>
    </dgm:pt>
    <dgm:pt modelId="{91C95E3F-98EF-4921-A8F7-8FB0F7249877}">
      <dgm:prSet phldrT="[Text]"/>
      <dgm:spPr/>
      <dgm:t>
        <a:bodyPr/>
        <a:lstStyle/>
        <a:p>
          <a:r>
            <a:rPr lang="en-US" dirty="0" smtClean="0"/>
            <a:t>Implementation</a:t>
          </a:r>
          <a:endParaRPr lang="en-US" dirty="0"/>
        </a:p>
      </dgm:t>
    </dgm:pt>
    <dgm:pt modelId="{36A7D7E2-A2A6-4031-BD38-0776FCF365AC}" type="parTrans" cxnId="{66E763D3-4F6A-4A12-93A5-D63EFC55C96A}">
      <dgm:prSet/>
      <dgm:spPr/>
      <dgm:t>
        <a:bodyPr/>
        <a:lstStyle/>
        <a:p>
          <a:endParaRPr lang="en-US"/>
        </a:p>
      </dgm:t>
    </dgm:pt>
    <dgm:pt modelId="{6898F909-04F8-453D-ABE6-9E30B9E54962}" type="sibTrans" cxnId="{66E763D3-4F6A-4A12-93A5-D63EFC55C96A}">
      <dgm:prSet/>
      <dgm:spPr/>
      <dgm:t>
        <a:bodyPr/>
        <a:lstStyle/>
        <a:p>
          <a:endParaRPr lang="en-US"/>
        </a:p>
      </dgm:t>
    </dgm:pt>
    <dgm:pt modelId="{0C059740-5F58-49B8-8D4E-D2C5054E2982}">
      <dgm:prSet phldrT="[Text]"/>
      <dgm:spPr/>
      <dgm:t>
        <a:bodyPr/>
        <a:lstStyle/>
        <a:p>
          <a:r>
            <a:rPr lang="en-US" dirty="0" smtClean="0"/>
            <a:t>Evaluation</a:t>
          </a:r>
          <a:endParaRPr lang="en-US" dirty="0"/>
        </a:p>
      </dgm:t>
    </dgm:pt>
    <dgm:pt modelId="{A1A04CBE-DECD-42F4-8B65-458E04D11C60}" type="parTrans" cxnId="{AEC9DB37-F04A-48CC-AED5-67F09EFF706D}">
      <dgm:prSet/>
      <dgm:spPr/>
      <dgm:t>
        <a:bodyPr/>
        <a:lstStyle/>
        <a:p>
          <a:endParaRPr lang="en-US"/>
        </a:p>
      </dgm:t>
    </dgm:pt>
    <dgm:pt modelId="{C2772AE3-D306-4619-87D7-8F8231CC6D0E}" type="sibTrans" cxnId="{AEC9DB37-F04A-48CC-AED5-67F09EFF706D}">
      <dgm:prSet/>
      <dgm:spPr/>
      <dgm:t>
        <a:bodyPr/>
        <a:lstStyle/>
        <a:p>
          <a:endParaRPr lang="en-US"/>
        </a:p>
      </dgm:t>
    </dgm:pt>
    <dgm:pt modelId="{511AFE28-BB24-4ACF-AE37-BE7AA9C61D2A}">
      <dgm:prSet phldrT="[Text]"/>
      <dgm:spPr/>
      <dgm:t>
        <a:bodyPr/>
        <a:lstStyle/>
        <a:p>
          <a:r>
            <a:rPr lang="en-US" dirty="0" smtClean="0"/>
            <a:t>Correction</a:t>
          </a:r>
          <a:endParaRPr lang="en-US" dirty="0"/>
        </a:p>
      </dgm:t>
    </dgm:pt>
    <dgm:pt modelId="{DB85A598-96F5-46EC-9442-7FA499BA4104}" type="parTrans" cxnId="{73759C67-78D6-4E31-91AE-DB3065815F62}">
      <dgm:prSet/>
      <dgm:spPr/>
      <dgm:t>
        <a:bodyPr/>
        <a:lstStyle/>
        <a:p>
          <a:endParaRPr lang="en-US"/>
        </a:p>
      </dgm:t>
    </dgm:pt>
    <dgm:pt modelId="{2A3E79D4-D825-4DD0-8852-B69C4D761F5C}" type="sibTrans" cxnId="{73759C67-78D6-4E31-91AE-DB3065815F62}">
      <dgm:prSet/>
      <dgm:spPr/>
      <dgm:t>
        <a:bodyPr/>
        <a:lstStyle/>
        <a:p>
          <a:endParaRPr lang="en-US"/>
        </a:p>
      </dgm:t>
    </dgm:pt>
    <dgm:pt modelId="{54F66376-38A8-4448-B870-66EAF3C8D4D5}" type="pres">
      <dgm:prSet presAssocID="{8D9663C8-751E-4239-9EF1-9F6ADE9DE13C}" presName="cycle" presStyleCnt="0">
        <dgm:presLayoutVars>
          <dgm:dir/>
          <dgm:resizeHandles val="exact"/>
        </dgm:presLayoutVars>
      </dgm:prSet>
      <dgm:spPr/>
      <dgm:t>
        <a:bodyPr/>
        <a:lstStyle/>
        <a:p>
          <a:endParaRPr lang="en-US"/>
        </a:p>
      </dgm:t>
    </dgm:pt>
    <dgm:pt modelId="{5CEA92B7-EC5C-4BED-8CF6-46799A7EB617}" type="pres">
      <dgm:prSet presAssocID="{E338F41F-1BA0-45CC-B31A-DA6B5487E8C1}" presName="node" presStyleLbl="node1" presStyleIdx="0" presStyleCnt="4">
        <dgm:presLayoutVars>
          <dgm:bulletEnabled val="1"/>
        </dgm:presLayoutVars>
      </dgm:prSet>
      <dgm:spPr/>
      <dgm:t>
        <a:bodyPr/>
        <a:lstStyle/>
        <a:p>
          <a:endParaRPr lang="en-US"/>
        </a:p>
      </dgm:t>
    </dgm:pt>
    <dgm:pt modelId="{8C5DA66B-D046-4224-BF68-ED892C72E0B0}" type="pres">
      <dgm:prSet presAssocID="{66F2D0A4-DDC1-44D1-84B4-2A408FD34304}" presName="sibTrans" presStyleLbl="sibTrans2D1" presStyleIdx="0" presStyleCnt="4"/>
      <dgm:spPr/>
      <dgm:t>
        <a:bodyPr/>
        <a:lstStyle/>
        <a:p>
          <a:endParaRPr lang="en-US"/>
        </a:p>
      </dgm:t>
    </dgm:pt>
    <dgm:pt modelId="{522AA67E-5B2A-414C-B094-7595FB8EB59B}" type="pres">
      <dgm:prSet presAssocID="{66F2D0A4-DDC1-44D1-84B4-2A408FD34304}" presName="connectorText" presStyleLbl="sibTrans2D1" presStyleIdx="0" presStyleCnt="4"/>
      <dgm:spPr/>
      <dgm:t>
        <a:bodyPr/>
        <a:lstStyle/>
        <a:p>
          <a:endParaRPr lang="en-US"/>
        </a:p>
      </dgm:t>
    </dgm:pt>
    <dgm:pt modelId="{3F20DAD3-93DB-4AC1-8D8F-D06C2BF08D17}" type="pres">
      <dgm:prSet presAssocID="{91C95E3F-98EF-4921-A8F7-8FB0F7249877}" presName="node" presStyleLbl="node1" presStyleIdx="1" presStyleCnt="4">
        <dgm:presLayoutVars>
          <dgm:bulletEnabled val="1"/>
        </dgm:presLayoutVars>
      </dgm:prSet>
      <dgm:spPr/>
      <dgm:t>
        <a:bodyPr/>
        <a:lstStyle/>
        <a:p>
          <a:endParaRPr lang="en-US"/>
        </a:p>
      </dgm:t>
    </dgm:pt>
    <dgm:pt modelId="{29C9C0E1-8FD2-47AE-8F83-17316A54B5CD}" type="pres">
      <dgm:prSet presAssocID="{6898F909-04F8-453D-ABE6-9E30B9E54962}" presName="sibTrans" presStyleLbl="sibTrans2D1" presStyleIdx="1" presStyleCnt="4"/>
      <dgm:spPr/>
      <dgm:t>
        <a:bodyPr/>
        <a:lstStyle/>
        <a:p>
          <a:endParaRPr lang="en-US"/>
        </a:p>
      </dgm:t>
    </dgm:pt>
    <dgm:pt modelId="{DC2AEFF4-A78C-4503-8EE0-A201959BFF82}" type="pres">
      <dgm:prSet presAssocID="{6898F909-04F8-453D-ABE6-9E30B9E54962}" presName="connectorText" presStyleLbl="sibTrans2D1" presStyleIdx="1" presStyleCnt="4"/>
      <dgm:spPr/>
      <dgm:t>
        <a:bodyPr/>
        <a:lstStyle/>
        <a:p>
          <a:endParaRPr lang="en-US"/>
        </a:p>
      </dgm:t>
    </dgm:pt>
    <dgm:pt modelId="{0E966296-CF86-429A-96A7-B3433FE159CE}" type="pres">
      <dgm:prSet presAssocID="{0C059740-5F58-49B8-8D4E-D2C5054E2982}" presName="node" presStyleLbl="node1" presStyleIdx="2" presStyleCnt="4">
        <dgm:presLayoutVars>
          <dgm:bulletEnabled val="1"/>
        </dgm:presLayoutVars>
      </dgm:prSet>
      <dgm:spPr/>
      <dgm:t>
        <a:bodyPr/>
        <a:lstStyle/>
        <a:p>
          <a:endParaRPr lang="en-US"/>
        </a:p>
      </dgm:t>
    </dgm:pt>
    <dgm:pt modelId="{AEB0D22B-EB47-4F66-9DCB-0A573329ECE6}" type="pres">
      <dgm:prSet presAssocID="{C2772AE3-D306-4619-87D7-8F8231CC6D0E}" presName="sibTrans" presStyleLbl="sibTrans2D1" presStyleIdx="2" presStyleCnt="4"/>
      <dgm:spPr/>
      <dgm:t>
        <a:bodyPr/>
        <a:lstStyle/>
        <a:p>
          <a:endParaRPr lang="en-US"/>
        </a:p>
      </dgm:t>
    </dgm:pt>
    <dgm:pt modelId="{D5F3AE89-13A1-4BAB-BD58-01B66444702C}" type="pres">
      <dgm:prSet presAssocID="{C2772AE3-D306-4619-87D7-8F8231CC6D0E}" presName="connectorText" presStyleLbl="sibTrans2D1" presStyleIdx="2" presStyleCnt="4"/>
      <dgm:spPr/>
      <dgm:t>
        <a:bodyPr/>
        <a:lstStyle/>
        <a:p>
          <a:endParaRPr lang="en-US"/>
        </a:p>
      </dgm:t>
    </dgm:pt>
    <dgm:pt modelId="{273E0F06-FB33-4BCC-8E7C-D1B2900AED1E}" type="pres">
      <dgm:prSet presAssocID="{511AFE28-BB24-4ACF-AE37-BE7AA9C61D2A}" presName="node" presStyleLbl="node1" presStyleIdx="3" presStyleCnt="4">
        <dgm:presLayoutVars>
          <dgm:bulletEnabled val="1"/>
        </dgm:presLayoutVars>
      </dgm:prSet>
      <dgm:spPr/>
      <dgm:t>
        <a:bodyPr/>
        <a:lstStyle/>
        <a:p>
          <a:endParaRPr lang="en-US"/>
        </a:p>
      </dgm:t>
    </dgm:pt>
    <dgm:pt modelId="{7DF693C3-255B-426B-AF74-665C42ED970A}" type="pres">
      <dgm:prSet presAssocID="{2A3E79D4-D825-4DD0-8852-B69C4D761F5C}" presName="sibTrans" presStyleLbl="sibTrans2D1" presStyleIdx="3" presStyleCnt="4"/>
      <dgm:spPr/>
      <dgm:t>
        <a:bodyPr/>
        <a:lstStyle/>
        <a:p>
          <a:endParaRPr lang="en-US"/>
        </a:p>
      </dgm:t>
    </dgm:pt>
    <dgm:pt modelId="{654EFFCB-823E-4E71-9AB3-9FE5C0F9CC6F}" type="pres">
      <dgm:prSet presAssocID="{2A3E79D4-D825-4DD0-8852-B69C4D761F5C}" presName="connectorText" presStyleLbl="sibTrans2D1" presStyleIdx="3" presStyleCnt="4"/>
      <dgm:spPr/>
      <dgm:t>
        <a:bodyPr/>
        <a:lstStyle/>
        <a:p>
          <a:endParaRPr lang="en-US"/>
        </a:p>
      </dgm:t>
    </dgm:pt>
  </dgm:ptLst>
  <dgm:cxnLst>
    <dgm:cxn modelId="{70B39407-11BF-4802-8FF7-9E06173D8F27}" type="presOf" srcId="{2A3E79D4-D825-4DD0-8852-B69C4D761F5C}" destId="{654EFFCB-823E-4E71-9AB3-9FE5C0F9CC6F}" srcOrd="1" destOrd="0" presId="urn:microsoft.com/office/officeart/2005/8/layout/cycle2"/>
    <dgm:cxn modelId="{152FD46C-17C3-4D37-8043-41F3FFFA55D6}" type="presOf" srcId="{2A3E79D4-D825-4DD0-8852-B69C4D761F5C}" destId="{7DF693C3-255B-426B-AF74-665C42ED970A}" srcOrd="0" destOrd="0" presId="urn:microsoft.com/office/officeart/2005/8/layout/cycle2"/>
    <dgm:cxn modelId="{401BEB13-67D9-4693-8BEB-3ADFB8C4A96D}" type="presOf" srcId="{6898F909-04F8-453D-ABE6-9E30B9E54962}" destId="{29C9C0E1-8FD2-47AE-8F83-17316A54B5CD}" srcOrd="0" destOrd="0" presId="urn:microsoft.com/office/officeart/2005/8/layout/cycle2"/>
    <dgm:cxn modelId="{73E8363F-E813-4D83-95C6-F349A1135CEF}" type="presOf" srcId="{6898F909-04F8-453D-ABE6-9E30B9E54962}" destId="{DC2AEFF4-A78C-4503-8EE0-A201959BFF82}" srcOrd="1" destOrd="0" presId="urn:microsoft.com/office/officeart/2005/8/layout/cycle2"/>
    <dgm:cxn modelId="{B7FC9117-135C-42E0-93DB-2109B610E1D9}" type="presOf" srcId="{E338F41F-1BA0-45CC-B31A-DA6B5487E8C1}" destId="{5CEA92B7-EC5C-4BED-8CF6-46799A7EB617}" srcOrd="0" destOrd="0" presId="urn:microsoft.com/office/officeart/2005/8/layout/cycle2"/>
    <dgm:cxn modelId="{63FF661B-86BC-40AE-BEA7-8A11C1D13512}" type="presOf" srcId="{8D9663C8-751E-4239-9EF1-9F6ADE9DE13C}" destId="{54F66376-38A8-4448-B870-66EAF3C8D4D5}" srcOrd="0" destOrd="0" presId="urn:microsoft.com/office/officeart/2005/8/layout/cycle2"/>
    <dgm:cxn modelId="{AEC9DB37-F04A-48CC-AED5-67F09EFF706D}" srcId="{8D9663C8-751E-4239-9EF1-9F6ADE9DE13C}" destId="{0C059740-5F58-49B8-8D4E-D2C5054E2982}" srcOrd="2" destOrd="0" parTransId="{A1A04CBE-DECD-42F4-8B65-458E04D11C60}" sibTransId="{C2772AE3-D306-4619-87D7-8F8231CC6D0E}"/>
    <dgm:cxn modelId="{946227F7-B644-4F1A-91A7-906353837DD0}" type="presOf" srcId="{C2772AE3-D306-4619-87D7-8F8231CC6D0E}" destId="{AEB0D22B-EB47-4F66-9DCB-0A573329ECE6}" srcOrd="0" destOrd="0" presId="urn:microsoft.com/office/officeart/2005/8/layout/cycle2"/>
    <dgm:cxn modelId="{AF94E179-435E-49A1-BA5A-297B318B9F49}" type="presOf" srcId="{511AFE28-BB24-4ACF-AE37-BE7AA9C61D2A}" destId="{273E0F06-FB33-4BCC-8E7C-D1B2900AED1E}" srcOrd="0" destOrd="0" presId="urn:microsoft.com/office/officeart/2005/8/layout/cycle2"/>
    <dgm:cxn modelId="{D6AA4BB0-4721-4A8B-AFF5-283A59BE910E}" srcId="{8D9663C8-751E-4239-9EF1-9F6ADE9DE13C}" destId="{E338F41F-1BA0-45CC-B31A-DA6B5487E8C1}" srcOrd="0" destOrd="0" parTransId="{343FF5B5-1470-4393-88C9-5F5A4566CC23}" sibTransId="{66F2D0A4-DDC1-44D1-84B4-2A408FD34304}"/>
    <dgm:cxn modelId="{73759C67-78D6-4E31-91AE-DB3065815F62}" srcId="{8D9663C8-751E-4239-9EF1-9F6ADE9DE13C}" destId="{511AFE28-BB24-4ACF-AE37-BE7AA9C61D2A}" srcOrd="3" destOrd="0" parTransId="{DB85A598-96F5-46EC-9442-7FA499BA4104}" sibTransId="{2A3E79D4-D825-4DD0-8852-B69C4D761F5C}"/>
    <dgm:cxn modelId="{5577908C-D5A9-4D3E-94E1-E6969E189C96}" type="presOf" srcId="{C2772AE3-D306-4619-87D7-8F8231CC6D0E}" destId="{D5F3AE89-13A1-4BAB-BD58-01B66444702C}" srcOrd="1" destOrd="0" presId="urn:microsoft.com/office/officeart/2005/8/layout/cycle2"/>
    <dgm:cxn modelId="{66E763D3-4F6A-4A12-93A5-D63EFC55C96A}" srcId="{8D9663C8-751E-4239-9EF1-9F6ADE9DE13C}" destId="{91C95E3F-98EF-4921-A8F7-8FB0F7249877}" srcOrd="1" destOrd="0" parTransId="{36A7D7E2-A2A6-4031-BD38-0776FCF365AC}" sibTransId="{6898F909-04F8-453D-ABE6-9E30B9E54962}"/>
    <dgm:cxn modelId="{DAAD00B8-CB97-4951-A8B8-B3CA59594302}" type="presOf" srcId="{66F2D0A4-DDC1-44D1-84B4-2A408FD34304}" destId="{8C5DA66B-D046-4224-BF68-ED892C72E0B0}" srcOrd="0" destOrd="0" presId="urn:microsoft.com/office/officeart/2005/8/layout/cycle2"/>
    <dgm:cxn modelId="{5722EAF6-C844-40B8-B9E1-6EF8A9D421F3}" type="presOf" srcId="{66F2D0A4-DDC1-44D1-84B4-2A408FD34304}" destId="{522AA67E-5B2A-414C-B094-7595FB8EB59B}" srcOrd="1" destOrd="0" presId="urn:microsoft.com/office/officeart/2005/8/layout/cycle2"/>
    <dgm:cxn modelId="{CEAE822C-327C-45F8-B1AF-67BE0E606E81}" type="presOf" srcId="{91C95E3F-98EF-4921-A8F7-8FB0F7249877}" destId="{3F20DAD3-93DB-4AC1-8D8F-D06C2BF08D17}" srcOrd="0" destOrd="0" presId="urn:microsoft.com/office/officeart/2005/8/layout/cycle2"/>
    <dgm:cxn modelId="{ABFC2EC1-1EEF-4ED6-AEF5-ECFEC084B862}" type="presOf" srcId="{0C059740-5F58-49B8-8D4E-D2C5054E2982}" destId="{0E966296-CF86-429A-96A7-B3433FE159CE}" srcOrd="0" destOrd="0" presId="urn:microsoft.com/office/officeart/2005/8/layout/cycle2"/>
    <dgm:cxn modelId="{89CFF4B9-FE50-4571-88EC-D970B3F50BDF}" type="presParOf" srcId="{54F66376-38A8-4448-B870-66EAF3C8D4D5}" destId="{5CEA92B7-EC5C-4BED-8CF6-46799A7EB617}" srcOrd="0" destOrd="0" presId="urn:microsoft.com/office/officeart/2005/8/layout/cycle2"/>
    <dgm:cxn modelId="{E1A07CB2-62A5-41F3-B945-8A82475207DC}" type="presParOf" srcId="{54F66376-38A8-4448-B870-66EAF3C8D4D5}" destId="{8C5DA66B-D046-4224-BF68-ED892C72E0B0}" srcOrd="1" destOrd="0" presId="urn:microsoft.com/office/officeart/2005/8/layout/cycle2"/>
    <dgm:cxn modelId="{543C4607-01DF-4D03-9E17-9B560FB07CA5}" type="presParOf" srcId="{8C5DA66B-D046-4224-BF68-ED892C72E0B0}" destId="{522AA67E-5B2A-414C-B094-7595FB8EB59B}" srcOrd="0" destOrd="0" presId="urn:microsoft.com/office/officeart/2005/8/layout/cycle2"/>
    <dgm:cxn modelId="{8204DE8E-9CDA-4658-907A-8FE806626A51}" type="presParOf" srcId="{54F66376-38A8-4448-B870-66EAF3C8D4D5}" destId="{3F20DAD3-93DB-4AC1-8D8F-D06C2BF08D17}" srcOrd="2" destOrd="0" presId="urn:microsoft.com/office/officeart/2005/8/layout/cycle2"/>
    <dgm:cxn modelId="{D3639C14-AE7C-4EF3-9DBB-170C08F316B9}" type="presParOf" srcId="{54F66376-38A8-4448-B870-66EAF3C8D4D5}" destId="{29C9C0E1-8FD2-47AE-8F83-17316A54B5CD}" srcOrd="3" destOrd="0" presId="urn:microsoft.com/office/officeart/2005/8/layout/cycle2"/>
    <dgm:cxn modelId="{8B32AE23-5321-4ECF-829D-A83DC2497A0D}" type="presParOf" srcId="{29C9C0E1-8FD2-47AE-8F83-17316A54B5CD}" destId="{DC2AEFF4-A78C-4503-8EE0-A201959BFF82}" srcOrd="0" destOrd="0" presId="urn:microsoft.com/office/officeart/2005/8/layout/cycle2"/>
    <dgm:cxn modelId="{CA03EB60-FA01-4EF8-8F42-580C62643125}" type="presParOf" srcId="{54F66376-38A8-4448-B870-66EAF3C8D4D5}" destId="{0E966296-CF86-429A-96A7-B3433FE159CE}" srcOrd="4" destOrd="0" presId="urn:microsoft.com/office/officeart/2005/8/layout/cycle2"/>
    <dgm:cxn modelId="{F8263F9F-F2DB-42B7-8B03-0015DFFDAF37}" type="presParOf" srcId="{54F66376-38A8-4448-B870-66EAF3C8D4D5}" destId="{AEB0D22B-EB47-4F66-9DCB-0A573329ECE6}" srcOrd="5" destOrd="0" presId="urn:microsoft.com/office/officeart/2005/8/layout/cycle2"/>
    <dgm:cxn modelId="{90322A9F-18AC-451A-B16B-4484C76D0E0C}" type="presParOf" srcId="{AEB0D22B-EB47-4F66-9DCB-0A573329ECE6}" destId="{D5F3AE89-13A1-4BAB-BD58-01B66444702C}" srcOrd="0" destOrd="0" presId="urn:microsoft.com/office/officeart/2005/8/layout/cycle2"/>
    <dgm:cxn modelId="{4883BBB3-3109-49A4-BB75-376EECD21DF9}" type="presParOf" srcId="{54F66376-38A8-4448-B870-66EAF3C8D4D5}" destId="{273E0F06-FB33-4BCC-8E7C-D1B2900AED1E}" srcOrd="6" destOrd="0" presId="urn:microsoft.com/office/officeart/2005/8/layout/cycle2"/>
    <dgm:cxn modelId="{8598B249-36C7-484C-AFAF-4CD30D10F686}" type="presParOf" srcId="{54F66376-38A8-4448-B870-66EAF3C8D4D5}" destId="{7DF693C3-255B-426B-AF74-665C42ED970A}" srcOrd="7" destOrd="0" presId="urn:microsoft.com/office/officeart/2005/8/layout/cycle2"/>
    <dgm:cxn modelId="{B53D23AC-6520-4114-820D-9F36C8AFA77F}" type="presParOf" srcId="{7DF693C3-255B-426B-AF74-665C42ED970A}" destId="{654EFFCB-823E-4E71-9AB3-9FE5C0F9CC6F}" srcOrd="0" destOrd="0" presId="urn:microsoft.com/office/officeart/2005/8/layout/cycle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CEA92B7-EC5C-4BED-8CF6-46799A7EB617}">
      <dsp:nvSpPr>
        <dsp:cNvPr id="0" name=""/>
        <dsp:cNvSpPr/>
      </dsp:nvSpPr>
      <dsp:spPr>
        <a:xfrm>
          <a:off x="1925880" y="160"/>
          <a:ext cx="1341397" cy="1341397"/>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lvl="0" algn="ctr" defTabSz="444500">
            <a:lnSpc>
              <a:spcPct val="90000"/>
            </a:lnSpc>
            <a:spcBef>
              <a:spcPct val="0"/>
            </a:spcBef>
            <a:spcAft>
              <a:spcPct val="35000"/>
            </a:spcAft>
          </a:pPr>
          <a:r>
            <a:rPr lang="en-US" sz="1000" kern="1200" dirty="0" smtClean="0"/>
            <a:t>Planning</a:t>
          </a:r>
          <a:endParaRPr lang="en-US" sz="1000" kern="1200" dirty="0"/>
        </a:p>
      </dsp:txBody>
      <dsp:txXfrm>
        <a:off x="2122323" y="196603"/>
        <a:ext cx="948511" cy="948511"/>
      </dsp:txXfrm>
    </dsp:sp>
    <dsp:sp modelId="{8C5DA66B-D046-4224-BF68-ED892C72E0B0}">
      <dsp:nvSpPr>
        <dsp:cNvPr id="0" name=""/>
        <dsp:cNvSpPr/>
      </dsp:nvSpPr>
      <dsp:spPr>
        <a:xfrm rot="2700000">
          <a:off x="3123448" y="1150242"/>
          <a:ext cx="357749" cy="452721"/>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355600">
            <a:lnSpc>
              <a:spcPct val="90000"/>
            </a:lnSpc>
            <a:spcBef>
              <a:spcPct val="0"/>
            </a:spcBef>
            <a:spcAft>
              <a:spcPct val="35000"/>
            </a:spcAft>
          </a:pPr>
          <a:endParaRPr lang="en-US" sz="800" kern="1200"/>
        </a:p>
      </dsp:txBody>
      <dsp:txXfrm>
        <a:off x="3139165" y="1202841"/>
        <a:ext cx="250424" cy="271633"/>
      </dsp:txXfrm>
    </dsp:sp>
    <dsp:sp modelId="{3F20DAD3-93DB-4AC1-8D8F-D06C2BF08D17}">
      <dsp:nvSpPr>
        <dsp:cNvPr id="0" name=""/>
        <dsp:cNvSpPr/>
      </dsp:nvSpPr>
      <dsp:spPr>
        <a:xfrm>
          <a:off x="3351688" y="1425967"/>
          <a:ext cx="1341397" cy="1341397"/>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lvl="0" algn="ctr" defTabSz="444500">
            <a:lnSpc>
              <a:spcPct val="90000"/>
            </a:lnSpc>
            <a:spcBef>
              <a:spcPct val="0"/>
            </a:spcBef>
            <a:spcAft>
              <a:spcPct val="35000"/>
            </a:spcAft>
          </a:pPr>
          <a:r>
            <a:rPr lang="en-US" sz="1000" kern="1200" dirty="0" smtClean="0"/>
            <a:t>Implementation</a:t>
          </a:r>
          <a:endParaRPr lang="en-US" sz="1000" kern="1200" dirty="0"/>
        </a:p>
      </dsp:txBody>
      <dsp:txXfrm>
        <a:off x="3548131" y="1622410"/>
        <a:ext cx="948511" cy="948511"/>
      </dsp:txXfrm>
    </dsp:sp>
    <dsp:sp modelId="{29C9C0E1-8FD2-47AE-8F83-17316A54B5CD}">
      <dsp:nvSpPr>
        <dsp:cNvPr id="0" name=""/>
        <dsp:cNvSpPr/>
      </dsp:nvSpPr>
      <dsp:spPr>
        <a:xfrm rot="8100000">
          <a:off x="3137767" y="2576049"/>
          <a:ext cx="357749" cy="452721"/>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355600">
            <a:lnSpc>
              <a:spcPct val="90000"/>
            </a:lnSpc>
            <a:spcBef>
              <a:spcPct val="0"/>
            </a:spcBef>
            <a:spcAft>
              <a:spcPct val="35000"/>
            </a:spcAft>
          </a:pPr>
          <a:endParaRPr lang="en-US" sz="800" kern="1200"/>
        </a:p>
      </dsp:txBody>
      <dsp:txXfrm rot="10800000">
        <a:off x="3229375" y="2628648"/>
        <a:ext cx="250424" cy="271633"/>
      </dsp:txXfrm>
    </dsp:sp>
    <dsp:sp modelId="{0E966296-CF86-429A-96A7-B3433FE159CE}">
      <dsp:nvSpPr>
        <dsp:cNvPr id="0" name=""/>
        <dsp:cNvSpPr/>
      </dsp:nvSpPr>
      <dsp:spPr>
        <a:xfrm>
          <a:off x="1925880" y="2851774"/>
          <a:ext cx="1341397" cy="1341397"/>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lvl="0" algn="ctr" defTabSz="444500">
            <a:lnSpc>
              <a:spcPct val="90000"/>
            </a:lnSpc>
            <a:spcBef>
              <a:spcPct val="0"/>
            </a:spcBef>
            <a:spcAft>
              <a:spcPct val="35000"/>
            </a:spcAft>
          </a:pPr>
          <a:r>
            <a:rPr lang="en-US" sz="1000" kern="1200" dirty="0" smtClean="0"/>
            <a:t>Evaluation</a:t>
          </a:r>
          <a:endParaRPr lang="en-US" sz="1000" kern="1200" dirty="0"/>
        </a:p>
      </dsp:txBody>
      <dsp:txXfrm>
        <a:off x="2122323" y="3048217"/>
        <a:ext cx="948511" cy="948511"/>
      </dsp:txXfrm>
    </dsp:sp>
    <dsp:sp modelId="{AEB0D22B-EB47-4F66-9DCB-0A573329ECE6}">
      <dsp:nvSpPr>
        <dsp:cNvPr id="0" name=""/>
        <dsp:cNvSpPr/>
      </dsp:nvSpPr>
      <dsp:spPr>
        <a:xfrm rot="13500000">
          <a:off x="1711960" y="2590368"/>
          <a:ext cx="357749" cy="452721"/>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355600">
            <a:lnSpc>
              <a:spcPct val="90000"/>
            </a:lnSpc>
            <a:spcBef>
              <a:spcPct val="0"/>
            </a:spcBef>
            <a:spcAft>
              <a:spcPct val="35000"/>
            </a:spcAft>
          </a:pPr>
          <a:endParaRPr lang="en-US" sz="800" kern="1200"/>
        </a:p>
      </dsp:txBody>
      <dsp:txXfrm rot="10800000">
        <a:off x="1803568" y="2718857"/>
        <a:ext cx="250424" cy="271633"/>
      </dsp:txXfrm>
    </dsp:sp>
    <dsp:sp modelId="{273E0F06-FB33-4BCC-8E7C-D1B2900AED1E}">
      <dsp:nvSpPr>
        <dsp:cNvPr id="0" name=""/>
        <dsp:cNvSpPr/>
      </dsp:nvSpPr>
      <dsp:spPr>
        <a:xfrm>
          <a:off x="500073" y="1425967"/>
          <a:ext cx="1341397" cy="1341397"/>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lvl="0" algn="ctr" defTabSz="444500">
            <a:lnSpc>
              <a:spcPct val="90000"/>
            </a:lnSpc>
            <a:spcBef>
              <a:spcPct val="0"/>
            </a:spcBef>
            <a:spcAft>
              <a:spcPct val="35000"/>
            </a:spcAft>
          </a:pPr>
          <a:r>
            <a:rPr lang="en-US" sz="1000" kern="1200" dirty="0" smtClean="0"/>
            <a:t>Correction</a:t>
          </a:r>
          <a:endParaRPr lang="en-US" sz="1000" kern="1200" dirty="0"/>
        </a:p>
      </dsp:txBody>
      <dsp:txXfrm>
        <a:off x="696516" y="1622410"/>
        <a:ext cx="948511" cy="948511"/>
      </dsp:txXfrm>
    </dsp:sp>
    <dsp:sp modelId="{7DF693C3-255B-426B-AF74-665C42ED970A}">
      <dsp:nvSpPr>
        <dsp:cNvPr id="0" name=""/>
        <dsp:cNvSpPr/>
      </dsp:nvSpPr>
      <dsp:spPr>
        <a:xfrm rot="18900000">
          <a:off x="1697641" y="1164560"/>
          <a:ext cx="357749" cy="452721"/>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355600">
            <a:lnSpc>
              <a:spcPct val="90000"/>
            </a:lnSpc>
            <a:spcBef>
              <a:spcPct val="0"/>
            </a:spcBef>
            <a:spcAft>
              <a:spcPct val="35000"/>
            </a:spcAft>
          </a:pPr>
          <a:endParaRPr lang="en-US" sz="800" kern="1200"/>
        </a:p>
      </dsp:txBody>
      <dsp:txXfrm>
        <a:off x="1713358" y="1293049"/>
        <a:ext cx="250424" cy="271633"/>
      </dsp:txXfrm>
    </dsp:sp>
  </dsp:spTree>
</dsp:drawing>
</file>

<file path=ppt/diagrams/layout1.xml><?xml version="1.0" encoding="utf-8"?>
<dgm:layoutDef xmlns:dgm="http://schemas.openxmlformats.org/drawingml/2006/diagram" xmlns:a="http://schemas.openxmlformats.org/drawingml/2006/main" uniqueId="urn:microsoft.com/office/officeart/2005/8/layout/cycle2">
  <dgm:title val=""/>
  <dgm:desc val=""/>
  <dgm:catLst>
    <dgm:cat type="cycle" pri="1000"/>
    <dgm:cat type="convert" pri="10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onstrLst>
      <dgm:constr type="w" for="ch" ptType="node" refType="w"/>
      <dgm:constr type="w" for="ch" ptType="sibTrans" refType="w" refFor="ch" refPtType="node" op="equ" fact="0.25"/>
      <dgm:constr type="sibSp" refType="w" refFor="ch" refPtType="node" fact="0.5"/>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sibTransForEach" axis="followSib" ptType="sibTrans" hideLastTrans="0" cnt="1">
            <dgm:layoutNode name="sibTrans">
              <dgm:choose name="Name11">
                <dgm:if name="Name12" axis="par ch" ptType="doc node" func="cnt" op="lt" val="3">
                  <dgm:alg type="conn">
                    <dgm:param type="begPts" val="radial"/>
                    <dgm:param type="endPts" val="radial"/>
                  </dgm:alg>
                </dgm:if>
                <dgm:else name="Name13">
                  <dgm:alg type="conn">
                    <dgm:param type="begPts" val="auto"/>
                    <dgm:param type="endPts" val="auto"/>
                  </dgm:alg>
                </dgm:else>
              </dgm:choose>
              <dgm:shape xmlns:r="http://schemas.openxmlformats.org/officeDocument/2006/relationships" type="conn" r:blip="">
                <dgm:adjLst/>
              </dgm:shape>
              <dgm:presOf axis="self"/>
              <dgm:constrLst>
                <dgm:constr type="h" refType="w" fact="1.35"/>
                <dgm:constr type="connDist"/>
                <dgm:constr type="w" for="ch" refType="connDist" fact="0.45"/>
                <dgm:constr type="h" for="ch" refType="h"/>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14"/>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Plassholder for topptekst 1"/>
          <p:cNvSpPr>
            <a:spLocks noGrp="1"/>
          </p:cNvSpPr>
          <p:nvPr>
            <p:ph type="hdr" sz="quarter"/>
          </p:nvPr>
        </p:nvSpPr>
        <p:spPr>
          <a:xfrm>
            <a:off x="0" y="0"/>
            <a:ext cx="2946400" cy="496888"/>
          </a:xfrm>
          <a:prstGeom prst="rect">
            <a:avLst/>
          </a:prstGeom>
        </p:spPr>
        <p:txBody>
          <a:bodyPr vert="horz" lIns="91440" tIns="45720" rIns="91440" bIns="45720" rtlCol="0"/>
          <a:lstStyle>
            <a:lvl1pPr algn="l" eaLnBrk="1" fontAlgn="auto" hangingPunct="1">
              <a:spcBef>
                <a:spcPts val="0"/>
              </a:spcBef>
              <a:spcAft>
                <a:spcPts val="0"/>
              </a:spcAft>
              <a:defRPr sz="1200">
                <a:latin typeface="+mn-lt"/>
                <a:ea typeface="+mn-ea"/>
                <a:cs typeface="+mn-cs"/>
              </a:defRPr>
            </a:lvl1pPr>
          </a:lstStyle>
          <a:p>
            <a:pPr>
              <a:defRPr/>
            </a:pPr>
            <a:endParaRPr lang="nb-NO"/>
          </a:p>
        </p:txBody>
      </p:sp>
      <p:sp>
        <p:nvSpPr>
          <p:cNvPr id="3" name="Plassholder for dato 2"/>
          <p:cNvSpPr>
            <a:spLocks noGrp="1"/>
          </p:cNvSpPr>
          <p:nvPr>
            <p:ph type="dt" idx="1"/>
          </p:nvPr>
        </p:nvSpPr>
        <p:spPr>
          <a:xfrm>
            <a:off x="3849688" y="0"/>
            <a:ext cx="2946400" cy="496888"/>
          </a:xfrm>
          <a:prstGeom prst="rect">
            <a:avLst/>
          </a:prstGeom>
        </p:spPr>
        <p:txBody>
          <a:bodyPr vert="horz" wrap="square" lIns="91440" tIns="45720" rIns="91440" bIns="45720" numCol="1" anchor="t" anchorCtr="0" compatLnSpc="1">
            <a:prstTxWarp prst="textNoShape">
              <a:avLst/>
            </a:prstTxWarp>
          </a:bodyPr>
          <a:lstStyle>
            <a:lvl1pPr algn="r" eaLnBrk="1" hangingPunct="1">
              <a:defRPr sz="1200" smtClean="0">
                <a:latin typeface="Calibri" panose="020F0502020204030204" pitchFamily="34" charset="0"/>
              </a:defRPr>
            </a:lvl1pPr>
          </a:lstStyle>
          <a:p>
            <a:pPr>
              <a:defRPr/>
            </a:pPr>
            <a:fld id="{A3927DD8-5B57-42E0-9DC0-8441829F4D3B}" type="datetimeFigureOut">
              <a:rPr lang="nb-NO"/>
              <a:pPr>
                <a:defRPr/>
              </a:pPr>
              <a:t>10.03.2017</a:t>
            </a:fld>
            <a:endParaRPr lang="nb-NO"/>
          </a:p>
        </p:txBody>
      </p:sp>
      <p:sp>
        <p:nvSpPr>
          <p:cNvPr id="4" name="Plassholder for lysbilde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pPr lvl="0"/>
            <a:endParaRPr lang="nb-NO" noProof="0"/>
          </a:p>
        </p:txBody>
      </p:sp>
      <p:sp>
        <p:nvSpPr>
          <p:cNvPr id="5" name="Plassholder for notater 4"/>
          <p:cNvSpPr>
            <a:spLocks noGrp="1"/>
          </p:cNvSpPr>
          <p:nvPr>
            <p:ph type="body" sz="quarter" idx="3"/>
          </p:nvPr>
        </p:nvSpPr>
        <p:spPr>
          <a:xfrm>
            <a:off x="679450" y="4714875"/>
            <a:ext cx="5438775" cy="4467225"/>
          </a:xfrm>
          <a:prstGeom prst="rect">
            <a:avLst/>
          </a:prstGeom>
        </p:spPr>
        <p:txBody>
          <a:bodyPr vert="horz" wrap="square" lIns="91440" tIns="45720" rIns="91440" bIns="45720" numCol="1" anchor="t" anchorCtr="0" compatLnSpc="1">
            <a:prstTxWarp prst="textNoShape">
              <a:avLst/>
            </a:prstTxWarp>
          </a:bodyPr>
          <a:lstStyle/>
          <a:p>
            <a:pPr lvl="0"/>
            <a:r>
              <a:rPr lang="nb-NO" noProof="0" smtClean="0"/>
              <a:t>Klikk for å redigere tekststiler i malen</a:t>
            </a:r>
          </a:p>
          <a:p>
            <a:pPr lvl="1"/>
            <a:r>
              <a:rPr lang="nb-NO" noProof="0" smtClean="0"/>
              <a:t>Andre nivå</a:t>
            </a:r>
          </a:p>
          <a:p>
            <a:pPr lvl="2"/>
            <a:r>
              <a:rPr lang="nb-NO" noProof="0" smtClean="0"/>
              <a:t>Tredje nivå</a:t>
            </a:r>
          </a:p>
          <a:p>
            <a:pPr lvl="3"/>
            <a:r>
              <a:rPr lang="nb-NO" noProof="0" smtClean="0"/>
              <a:t>Fjerde nivå</a:t>
            </a:r>
          </a:p>
          <a:p>
            <a:pPr lvl="4"/>
            <a:r>
              <a:rPr lang="nb-NO" noProof="0" smtClean="0"/>
              <a:t>Femte nivå</a:t>
            </a:r>
          </a:p>
        </p:txBody>
      </p:sp>
      <p:sp>
        <p:nvSpPr>
          <p:cNvPr id="6" name="Plassholder for bunntekst 5"/>
          <p:cNvSpPr>
            <a:spLocks noGrp="1"/>
          </p:cNvSpPr>
          <p:nvPr>
            <p:ph type="ftr" sz="quarter" idx="4"/>
          </p:nvPr>
        </p:nvSpPr>
        <p:spPr>
          <a:xfrm>
            <a:off x="0" y="9428163"/>
            <a:ext cx="2946400" cy="496887"/>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ea typeface="+mn-ea"/>
                <a:cs typeface="+mn-cs"/>
              </a:defRPr>
            </a:lvl1pPr>
          </a:lstStyle>
          <a:p>
            <a:pPr>
              <a:defRPr/>
            </a:pPr>
            <a:endParaRPr lang="nb-NO"/>
          </a:p>
        </p:txBody>
      </p:sp>
      <p:sp>
        <p:nvSpPr>
          <p:cNvPr id="7" name="Plassholder for lysbildenummer 6"/>
          <p:cNvSpPr>
            <a:spLocks noGrp="1"/>
          </p:cNvSpPr>
          <p:nvPr>
            <p:ph type="sldNum" sz="quarter" idx="5"/>
          </p:nvPr>
        </p:nvSpPr>
        <p:spPr>
          <a:xfrm>
            <a:off x="3849688" y="9428163"/>
            <a:ext cx="2946400" cy="496887"/>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smtClean="0">
                <a:latin typeface="Calibri" panose="020F0502020204030204" pitchFamily="34" charset="0"/>
              </a:defRPr>
            </a:lvl1pPr>
          </a:lstStyle>
          <a:p>
            <a:pPr>
              <a:defRPr/>
            </a:pPr>
            <a:fld id="{E3FE709A-1D00-412D-94C6-6884416ACC7A}" type="slidenum">
              <a:rPr lang="nb-NO"/>
              <a:pPr>
                <a:defRPr/>
              </a:pPr>
              <a:t>‹#›</a:t>
            </a:fld>
            <a:endParaRPr lang="nb-NO"/>
          </a:p>
        </p:txBody>
      </p:sp>
    </p:spTree>
    <p:extLst>
      <p:ext uri="{BB962C8B-B14F-4D97-AF65-F5344CB8AC3E}">
        <p14:creationId xmlns:p14="http://schemas.microsoft.com/office/powerpoint/2010/main" val="494998774"/>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S PGothic" panose="020B0600070205080204" pitchFamily="34" charset="-128"/>
        <a:cs typeface="+mn-cs"/>
      </a:defRPr>
    </a:lvl1pPr>
    <a:lvl2pPr marL="457200" algn="l" rtl="0" eaLnBrk="0" fontAlgn="base" hangingPunct="0">
      <a:spcBef>
        <a:spcPct val="30000"/>
      </a:spcBef>
      <a:spcAft>
        <a:spcPct val="0"/>
      </a:spcAft>
      <a:defRPr sz="1200" kern="1200">
        <a:solidFill>
          <a:schemeClr val="tx1"/>
        </a:solidFill>
        <a:latin typeface="+mn-lt"/>
        <a:ea typeface="MS PGothic" panose="020B0600070205080204" pitchFamily="34" charset="-128"/>
        <a:cs typeface="+mn-cs"/>
      </a:defRPr>
    </a:lvl2pPr>
    <a:lvl3pPr marL="914400" algn="l" rtl="0" eaLnBrk="0" fontAlgn="base" hangingPunct="0">
      <a:spcBef>
        <a:spcPct val="30000"/>
      </a:spcBef>
      <a:spcAft>
        <a:spcPct val="0"/>
      </a:spcAft>
      <a:defRPr sz="1200" kern="1200">
        <a:solidFill>
          <a:schemeClr val="tx1"/>
        </a:solidFill>
        <a:latin typeface="+mn-lt"/>
        <a:ea typeface="MS PGothic" panose="020B0600070205080204" pitchFamily="34" charset="-128"/>
        <a:cs typeface="+mn-cs"/>
      </a:defRPr>
    </a:lvl3pPr>
    <a:lvl4pPr marL="1371600" algn="l" rtl="0" eaLnBrk="0" fontAlgn="base" hangingPunct="0">
      <a:spcBef>
        <a:spcPct val="30000"/>
      </a:spcBef>
      <a:spcAft>
        <a:spcPct val="0"/>
      </a:spcAft>
      <a:defRPr sz="1200" kern="1200">
        <a:solidFill>
          <a:schemeClr val="tx1"/>
        </a:solidFill>
        <a:latin typeface="+mn-lt"/>
        <a:ea typeface="MS PGothic" panose="020B0600070205080204" pitchFamily="34" charset="-128"/>
        <a:cs typeface="+mn-cs"/>
      </a:defRPr>
    </a:lvl4pPr>
    <a:lvl5pPr marL="1828800" algn="l" rtl="0" eaLnBrk="0" fontAlgn="base" hangingPunct="0">
      <a:spcBef>
        <a:spcPct val="30000"/>
      </a:spcBef>
      <a:spcAft>
        <a:spcPct val="0"/>
      </a:spcAft>
      <a:defRPr sz="1200" kern="1200">
        <a:solidFill>
          <a:schemeClr val="tx1"/>
        </a:solidFill>
        <a:latin typeface="+mn-lt"/>
        <a:ea typeface="MS PGothic" panose="020B0600070205080204" pitchFamily="34"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Plassholder for lysbilde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291" name="Plassholder for notat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nb-NO" altLang="nb-NO" smtClean="0"/>
          </a:p>
        </p:txBody>
      </p:sp>
      <p:sp>
        <p:nvSpPr>
          <p:cNvPr id="12292" name="Plassholder for lysbildenumm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fld id="{470E7049-0B52-444F-BAC7-57968062BBC2}" type="slidenum">
              <a:rPr lang="nb-NO" altLang="nb-NO" sz="1200">
                <a:latin typeface="Calibri" panose="020F0502020204030204" pitchFamily="34" charset="0"/>
              </a:rPr>
              <a:pPr/>
              <a:t>1</a:t>
            </a:fld>
            <a:endParaRPr lang="nb-NO" altLang="nb-NO" sz="1200">
              <a:latin typeface="Calibri" panose="020F0502020204030204" pitchFamily="34" charset="0"/>
            </a:endParaRPr>
          </a:p>
        </p:txBody>
      </p:sp>
    </p:spTree>
    <p:extLst>
      <p:ext uri="{BB962C8B-B14F-4D97-AF65-F5344CB8AC3E}">
        <p14:creationId xmlns:p14="http://schemas.microsoft.com/office/powerpoint/2010/main" val="236355572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Plassholder for lysbilde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1747" name="Plassholder for notat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nb-NO" altLang="nb-NO" smtClean="0"/>
          </a:p>
        </p:txBody>
      </p:sp>
      <p:sp>
        <p:nvSpPr>
          <p:cNvPr id="31748" name="Plassholder for lysbildenumm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fld id="{37CD2FE1-03EF-4A82-8624-50E1A6563E42}" type="slidenum">
              <a:rPr lang="nb-NO" altLang="nb-NO" sz="1200">
                <a:latin typeface="Calibri" panose="020F0502020204030204" pitchFamily="34" charset="0"/>
              </a:rPr>
              <a:pPr/>
              <a:t>14</a:t>
            </a:fld>
            <a:endParaRPr lang="nb-NO" altLang="nb-NO" sz="1200">
              <a:latin typeface="Calibri" panose="020F0502020204030204" pitchFamily="34" charset="0"/>
            </a:endParaRPr>
          </a:p>
        </p:txBody>
      </p:sp>
    </p:spTree>
    <p:extLst>
      <p:ext uri="{BB962C8B-B14F-4D97-AF65-F5344CB8AC3E}">
        <p14:creationId xmlns:p14="http://schemas.microsoft.com/office/powerpoint/2010/main" val="363521209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Plassholder for lysbilde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339" name="Plassholder for notat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nb-NO" altLang="nb-NO" smtClean="0"/>
          </a:p>
        </p:txBody>
      </p:sp>
      <p:sp>
        <p:nvSpPr>
          <p:cNvPr id="14340" name="Plassholder for lysbildenumm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fld id="{7B0D4981-C6CB-43D3-9360-203CFFB15798}" type="slidenum">
              <a:rPr lang="nb-NO" altLang="nb-NO" sz="1200">
                <a:latin typeface="Calibri" panose="020F0502020204030204" pitchFamily="34" charset="0"/>
              </a:rPr>
              <a:pPr/>
              <a:t>2</a:t>
            </a:fld>
            <a:endParaRPr lang="nb-NO" altLang="nb-NO" sz="1200">
              <a:latin typeface="Calibri" panose="020F0502020204030204" pitchFamily="34" charset="0"/>
            </a:endParaRPr>
          </a:p>
        </p:txBody>
      </p:sp>
    </p:spTree>
    <p:extLst>
      <p:ext uri="{BB962C8B-B14F-4D97-AF65-F5344CB8AC3E}">
        <p14:creationId xmlns:p14="http://schemas.microsoft.com/office/powerpoint/2010/main" val="126206257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17 </a:t>
            </a:r>
            <a:r>
              <a:rPr lang="en-US" dirty="0" err="1" smtClean="0"/>
              <a:t>Bsc</a:t>
            </a:r>
            <a:r>
              <a:rPr lang="en-US" dirty="0" smtClean="0"/>
              <a:t> – 1 in</a:t>
            </a:r>
            <a:r>
              <a:rPr lang="en-US" baseline="0" dirty="0" smtClean="0"/>
              <a:t> English</a:t>
            </a:r>
          </a:p>
          <a:p>
            <a:r>
              <a:rPr lang="en-US" baseline="0" dirty="0" smtClean="0"/>
              <a:t>30 two </a:t>
            </a:r>
            <a:r>
              <a:rPr lang="en-US" baseline="0" dirty="0" err="1" smtClean="0"/>
              <a:t>yr</a:t>
            </a:r>
            <a:r>
              <a:rPr lang="en-US" baseline="0" dirty="0" smtClean="0"/>
              <a:t> masters – 13 in English</a:t>
            </a:r>
          </a:p>
          <a:p>
            <a:r>
              <a:rPr lang="en-US" baseline="0" dirty="0" smtClean="0"/>
              <a:t>15, 5 </a:t>
            </a:r>
            <a:r>
              <a:rPr lang="en-US" baseline="0" dirty="0" err="1" smtClean="0"/>
              <a:t>yr</a:t>
            </a:r>
            <a:r>
              <a:rPr lang="en-US" baseline="0" dirty="0" smtClean="0"/>
              <a:t> masters</a:t>
            </a:r>
          </a:p>
          <a:p>
            <a:r>
              <a:rPr lang="en-US" baseline="0" dirty="0" err="1" smtClean="0"/>
              <a:t>inkl</a:t>
            </a:r>
            <a:r>
              <a:rPr lang="en-US" baseline="0" dirty="0" smtClean="0"/>
              <a:t> the veterinary degree and vet nurses in </a:t>
            </a:r>
            <a:r>
              <a:rPr lang="en-US" baseline="0" dirty="0" err="1" smtClean="0"/>
              <a:t>oslo</a:t>
            </a:r>
            <a:r>
              <a:rPr lang="en-US" baseline="0" dirty="0" smtClean="0"/>
              <a:t>.</a:t>
            </a:r>
          </a:p>
          <a:p>
            <a:endParaRPr lang="en-US" baseline="0" dirty="0" smtClean="0"/>
          </a:p>
          <a:p>
            <a:endParaRPr lang="en-US" dirty="0"/>
          </a:p>
        </p:txBody>
      </p:sp>
      <p:sp>
        <p:nvSpPr>
          <p:cNvPr id="4" name="Slide Number Placeholder 3"/>
          <p:cNvSpPr>
            <a:spLocks noGrp="1"/>
          </p:cNvSpPr>
          <p:nvPr>
            <p:ph type="sldNum" sz="quarter" idx="10"/>
          </p:nvPr>
        </p:nvSpPr>
        <p:spPr/>
        <p:txBody>
          <a:bodyPr/>
          <a:lstStyle/>
          <a:p>
            <a:pPr>
              <a:defRPr/>
            </a:pPr>
            <a:fld id="{E3FE709A-1D00-412D-94C6-6884416ACC7A}" type="slidenum">
              <a:rPr lang="nb-NO" smtClean="0"/>
              <a:pPr>
                <a:defRPr/>
              </a:pPr>
              <a:t>3</a:t>
            </a:fld>
            <a:endParaRPr lang="nb-NO"/>
          </a:p>
        </p:txBody>
      </p:sp>
    </p:spTree>
    <p:extLst>
      <p:ext uri="{BB962C8B-B14F-4D97-AF65-F5344CB8AC3E}">
        <p14:creationId xmlns:p14="http://schemas.microsoft.com/office/powerpoint/2010/main" val="202311054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Plassholder for lysbilde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Plassholder for notat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 typeface="Arial" panose="020B0604020202020204" pitchFamily="34" charset="0"/>
              <a:buNone/>
              <a:tabLst/>
              <a:defRPr/>
            </a:pPr>
            <a:r>
              <a:rPr lang="en-US" dirty="0" smtClean="0">
                <a:effectLst/>
              </a:rPr>
              <a:t>1. This vision expresses the university's overall mission to help ensure the future livelihoods through excellence in research, education, communication and innovation.</a:t>
            </a:r>
            <a:br>
              <a:rPr lang="en-US" dirty="0" smtClean="0">
                <a:effectLst/>
              </a:rPr>
            </a:br>
            <a:r>
              <a:rPr lang="en-US" dirty="0" smtClean="0">
                <a:effectLst/>
              </a:rPr>
              <a:t>Our strategies objectives therefore takes up the quality of education and research as ink knowledge sharing, management, working conditions and operations</a:t>
            </a:r>
          </a:p>
          <a:p>
            <a:pPr>
              <a:buFont typeface="Arial" panose="020B0604020202020204" pitchFamily="34" charset="0"/>
              <a:buNone/>
              <a:defRPr/>
            </a:pPr>
            <a:endParaRPr lang="en-US" dirty="0" smtClean="0"/>
          </a:p>
          <a:p>
            <a:pPr marL="0" marR="0" lvl="0" indent="0" algn="l" defTabSz="914400" rtl="0" eaLnBrk="0" fontAlgn="base" latinLnBrk="0" hangingPunct="0">
              <a:lnSpc>
                <a:spcPct val="100000"/>
              </a:lnSpc>
              <a:spcBef>
                <a:spcPct val="30000"/>
              </a:spcBef>
              <a:spcAft>
                <a:spcPct val="0"/>
              </a:spcAft>
              <a:buClrTx/>
              <a:buSzTx/>
              <a:buFont typeface="Arial" panose="020B0604020202020204" pitchFamily="34" charset="0"/>
              <a:buNone/>
              <a:tabLst/>
              <a:defRPr/>
            </a:pPr>
            <a:r>
              <a:rPr lang="en-US" dirty="0" smtClean="0"/>
              <a:t>2. Learning Philosophy</a:t>
            </a:r>
          </a:p>
          <a:p>
            <a:pPr>
              <a:buFont typeface="Arial" panose="020B0604020202020204" pitchFamily="34" charset="0"/>
              <a:buNone/>
              <a:defRPr/>
            </a:pPr>
            <a:r>
              <a:rPr lang="en-US" dirty="0" smtClean="0"/>
              <a:t>To promote quality in teaching and learning, has NMBU adopted a Philosophy of learning. This will form the basis for all education at the university. The</a:t>
            </a:r>
            <a:r>
              <a:rPr lang="en-US" baseline="0" dirty="0" smtClean="0"/>
              <a:t> </a:t>
            </a:r>
            <a:r>
              <a:rPr lang="en-US" baseline="0" dirty="0" err="1" smtClean="0"/>
              <a:t>Philosofi</a:t>
            </a:r>
            <a:r>
              <a:rPr lang="en-US" baseline="0" dirty="0" smtClean="0"/>
              <a:t> </a:t>
            </a:r>
            <a:r>
              <a:rPr lang="en-US" dirty="0" smtClean="0"/>
              <a:t>emphasizes on active student learning and teacher's role as supervisor and supporting</a:t>
            </a:r>
            <a:r>
              <a:rPr lang="en-US" baseline="0" dirty="0" smtClean="0"/>
              <a:t> students in the learning process.</a:t>
            </a:r>
          </a:p>
          <a:p>
            <a:pPr>
              <a:buFont typeface="Arial" panose="020B0604020202020204" pitchFamily="34" charset="0"/>
              <a:buNone/>
              <a:defRPr/>
            </a:pPr>
            <a:endParaRPr lang="en-US" baseline="0" dirty="0" smtClean="0"/>
          </a:p>
          <a:p>
            <a:pPr marL="0" marR="0" lvl="0" indent="0" algn="l" defTabSz="914400" rtl="0" eaLnBrk="0" fontAlgn="base" latinLnBrk="0" hangingPunct="0">
              <a:lnSpc>
                <a:spcPct val="100000"/>
              </a:lnSpc>
              <a:spcBef>
                <a:spcPct val="30000"/>
              </a:spcBef>
              <a:spcAft>
                <a:spcPct val="0"/>
              </a:spcAft>
              <a:buClrTx/>
              <a:buSzTx/>
              <a:buFontTx/>
              <a:buNone/>
              <a:tabLst/>
              <a:defRPr/>
            </a:pPr>
            <a:r>
              <a:rPr lang="en-US" baseline="0" dirty="0" smtClean="0"/>
              <a:t>3 </a:t>
            </a:r>
            <a:r>
              <a:rPr lang="en-US" dirty="0" smtClean="0"/>
              <a:t>Qualification Framework</a:t>
            </a:r>
          </a:p>
          <a:p>
            <a:pPr>
              <a:defRPr/>
            </a:pPr>
            <a:r>
              <a:rPr lang="en-US" i="0" dirty="0" smtClean="0"/>
              <a:t>NMBU </a:t>
            </a:r>
            <a:r>
              <a:rPr lang="en-US" i="0" dirty="0" err="1" smtClean="0"/>
              <a:t>concretisation</a:t>
            </a:r>
            <a:r>
              <a:rPr lang="en-US" i="0" dirty="0" smtClean="0"/>
              <a:t> of National Qualifications Framework</a:t>
            </a:r>
            <a:r>
              <a:rPr lang="en-US" i="0" baseline="0" dirty="0" smtClean="0"/>
              <a:t>. We call it the NMBU Key  - the Key to Quality assurance in  all levels </a:t>
            </a:r>
          </a:p>
          <a:p>
            <a:pPr>
              <a:defRPr/>
            </a:pPr>
            <a:r>
              <a:rPr lang="en-US" dirty="0" smtClean="0"/>
              <a:t>planning, implementation, evaluation and correction</a:t>
            </a:r>
            <a:r>
              <a:rPr lang="en-US" baseline="0" dirty="0" smtClean="0"/>
              <a:t/>
            </a:r>
            <a:br>
              <a:rPr lang="en-US" baseline="0" dirty="0" smtClean="0"/>
            </a:br>
            <a:endParaRPr lang="en-US" dirty="0" smtClean="0"/>
          </a:p>
        </p:txBody>
      </p:sp>
      <p:sp>
        <p:nvSpPr>
          <p:cNvPr id="26628" name="Plassholder for lysbildenumm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fld id="{9C644522-D8EC-44A4-BA71-C9A09038F52F}" type="slidenum">
              <a:rPr lang="nb-NO" altLang="nb-NO" sz="1200">
                <a:latin typeface="Calibri" panose="020F0502020204030204" pitchFamily="34" charset="0"/>
              </a:rPr>
              <a:pPr/>
              <a:t>8</a:t>
            </a:fld>
            <a:endParaRPr lang="nb-NO" altLang="nb-NO" sz="1200">
              <a:latin typeface="Calibri" panose="020F0502020204030204" pitchFamily="34" charset="0"/>
            </a:endParaRPr>
          </a:p>
        </p:txBody>
      </p:sp>
    </p:spTree>
    <p:extLst>
      <p:ext uri="{BB962C8B-B14F-4D97-AF65-F5344CB8AC3E}">
        <p14:creationId xmlns:p14="http://schemas.microsoft.com/office/powerpoint/2010/main" val="149087474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Plassholder for lysbilde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Plassholder for notater 2"/>
          <p:cNvSpPr>
            <a:spLocks noGrp="1"/>
          </p:cNvSpPr>
          <p:nvPr>
            <p:ph type="body" idx="1"/>
          </p:nvPr>
        </p:nvSpPr>
        <p:spPr/>
        <p:txBody>
          <a:bodyPr/>
          <a:lstStyle/>
          <a:p>
            <a:pPr>
              <a:defRPr/>
            </a:pPr>
            <a:endParaRPr lang="nb-NO" dirty="0"/>
          </a:p>
        </p:txBody>
      </p:sp>
      <p:sp>
        <p:nvSpPr>
          <p:cNvPr id="28676" name="Plassholder for lysbildenumm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fld id="{A5FAE03C-9A72-4CC1-9FB3-123EBD2076F2}" type="slidenum">
              <a:rPr lang="nb-NO" altLang="nb-NO" sz="1200">
                <a:latin typeface="Calibri" panose="020F0502020204030204" pitchFamily="34" charset="0"/>
              </a:rPr>
              <a:pPr/>
              <a:t>9</a:t>
            </a:fld>
            <a:endParaRPr lang="nb-NO" altLang="nb-NO" sz="1200">
              <a:latin typeface="Calibri" panose="020F0502020204030204" pitchFamily="34" charset="0"/>
            </a:endParaRPr>
          </a:p>
        </p:txBody>
      </p:sp>
    </p:spTree>
    <p:extLst>
      <p:ext uri="{BB962C8B-B14F-4D97-AF65-F5344CB8AC3E}">
        <p14:creationId xmlns:p14="http://schemas.microsoft.com/office/powerpoint/2010/main" val="154310711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sz="1200" kern="1200" dirty="0" smtClean="0">
                <a:solidFill>
                  <a:schemeClr val="tx1"/>
                </a:solidFill>
                <a:effectLst/>
                <a:latin typeface="+mn-lt"/>
                <a:ea typeface="+mn-ea"/>
                <a:cs typeface="+mn-cs"/>
              </a:rPr>
              <a:t>Kvalitetsrapporteringen er basert på studieår. Arbeidet med studiekvalitet er samtidig en del av universitetets over ordnede mål- og strategiarbeid og har en tett kobling til den interne virksomhetsstyringen. Arbeidet må lenkes opp mot virksomhetsstyringen, basert på kalenderår. </a:t>
            </a:r>
          </a:p>
          <a:p>
            <a:r>
              <a:rPr lang="nb-NO" sz="1200" kern="1200" dirty="0" smtClean="0">
                <a:solidFill>
                  <a:schemeClr val="tx1"/>
                </a:solidFill>
                <a:effectLst/>
                <a:latin typeface="+mn-lt"/>
                <a:ea typeface="+mn-ea"/>
                <a:cs typeface="+mn-cs"/>
              </a:rPr>
              <a:t>Styringen på studiekvalitetsområdet er risikobasert. Basert på universitetsstyrets føringer, peker rektor ut årlige satsingsområder og indikatorer som skal følges opp spesielt. </a:t>
            </a:r>
          </a:p>
          <a:p>
            <a:r>
              <a:rPr lang="nb-NO" sz="1200" kern="1200" dirty="0" smtClean="0">
                <a:solidFill>
                  <a:schemeClr val="tx1"/>
                </a:solidFill>
                <a:effectLst/>
                <a:latin typeface="+mn-lt"/>
                <a:ea typeface="+mn-ea"/>
                <a:cs typeface="+mn-cs"/>
              </a:rPr>
              <a:t>Ved en årlig vurdering av satsingsområder og indikatorer gis ledelsen mulighet å justere og flytte oppmerksomheten ut fra risiko. Den årlige prioriteringen av satsingsområder og indikatorer tar også utgangspunkt i tildelingsbrevet fra KD og formes ytterliggere gjennom vårens styringsdialog mellom rektor og dekaner og dekaner og instituttledere.</a:t>
            </a:r>
          </a:p>
          <a:p>
            <a:r>
              <a:rPr lang="nb-NO" sz="1200" kern="1200" dirty="0" smtClean="0">
                <a:solidFill>
                  <a:schemeClr val="tx1"/>
                </a:solidFill>
                <a:effectLst/>
                <a:latin typeface="+mn-lt"/>
                <a:ea typeface="+mn-ea"/>
                <a:cs typeface="+mn-cs"/>
              </a:rPr>
              <a:t>Kvalitetsrapporteringen ved universitet består av to deler; </a:t>
            </a:r>
          </a:p>
          <a:p>
            <a:pPr lvl="0"/>
            <a:r>
              <a:rPr lang="nb-NO" sz="1200" kern="1200" dirty="0" smtClean="0">
                <a:solidFill>
                  <a:schemeClr val="tx1"/>
                </a:solidFill>
                <a:effectLst/>
                <a:latin typeface="+mn-lt"/>
                <a:ea typeface="+mn-ea"/>
                <a:cs typeface="+mn-cs"/>
              </a:rPr>
              <a:t>Studiekvalitetsrapporter fra hvert enkelt institutt (</a:t>
            </a:r>
            <a:r>
              <a:rPr lang="nb-NO" sz="1200" kern="1200" dirty="0" err="1" smtClean="0">
                <a:solidFill>
                  <a:schemeClr val="tx1"/>
                </a:solidFill>
                <a:effectLst/>
                <a:latin typeface="+mn-lt"/>
                <a:ea typeface="+mn-ea"/>
                <a:cs typeface="+mn-cs"/>
              </a:rPr>
              <a:t>inkl</a:t>
            </a:r>
            <a:r>
              <a:rPr lang="nb-NO" sz="1200" kern="1200" dirty="0" smtClean="0">
                <a:solidFill>
                  <a:schemeClr val="tx1"/>
                </a:solidFill>
                <a:effectLst/>
                <a:latin typeface="+mn-lt"/>
                <a:ea typeface="+mn-ea"/>
                <a:cs typeface="+mn-cs"/>
              </a:rPr>
              <a:t> programrapporter)</a:t>
            </a:r>
          </a:p>
          <a:p>
            <a:pPr lvl="0"/>
            <a:r>
              <a:rPr lang="nb-NO" sz="1200" kern="1200" dirty="0" err="1" smtClean="0">
                <a:solidFill>
                  <a:schemeClr val="tx1"/>
                </a:solidFill>
                <a:effectLst/>
                <a:latin typeface="+mn-lt"/>
                <a:ea typeface="+mn-ea"/>
                <a:cs typeface="+mn-cs"/>
              </a:rPr>
              <a:t>NMBUs</a:t>
            </a:r>
            <a:r>
              <a:rPr lang="nb-NO" sz="1200" kern="1200" dirty="0" smtClean="0">
                <a:solidFill>
                  <a:schemeClr val="tx1"/>
                </a:solidFill>
                <a:effectLst/>
                <a:latin typeface="+mn-lt"/>
                <a:ea typeface="+mn-ea"/>
                <a:cs typeface="+mn-cs"/>
              </a:rPr>
              <a:t> kvalitetsmelding </a:t>
            </a:r>
          </a:p>
          <a:p>
            <a:r>
              <a:rPr lang="nb-NO" sz="1200" i="1" kern="1200" dirty="0" smtClean="0">
                <a:solidFill>
                  <a:schemeClr val="tx1"/>
                </a:solidFill>
                <a:effectLst/>
                <a:latin typeface="+mn-lt"/>
                <a:ea typeface="+mn-ea"/>
                <a:cs typeface="+mn-cs"/>
              </a:rPr>
              <a:t>Instituttets studiekvalitetsrapport </a:t>
            </a:r>
            <a:r>
              <a:rPr lang="nb-NO" sz="1200" kern="1200" dirty="0" smtClean="0">
                <a:solidFill>
                  <a:schemeClr val="tx1"/>
                </a:solidFill>
                <a:effectLst/>
                <a:latin typeface="+mn-lt"/>
                <a:ea typeface="+mn-ea"/>
                <a:cs typeface="+mn-cs"/>
              </a:rPr>
              <a:t>er en kortfattet rapport inneholdende instituttets helhetlige vurdering av studiekvaliteten, arbeidet med studiekvalitet (oppfølgning av tiltak fra foregående år) og forslag til nye tiltak. De årlige programrapporten for hvert av instituttets programmer legges ved</a:t>
            </a:r>
            <a:r>
              <a:rPr lang="nb-NO" dirty="0" smtClean="0">
                <a:effectLst/>
              </a:rPr>
              <a:t> </a:t>
            </a:r>
            <a:r>
              <a:rPr lang="nb-NO" sz="1200" kern="1200" dirty="0" smtClean="0">
                <a:solidFill>
                  <a:schemeClr val="tx1"/>
                </a:solidFill>
                <a:effectLst/>
                <a:latin typeface="+mn-lt"/>
                <a:ea typeface="+mn-ea"/>
                <a:cs typeface="+mn-cs"/>
              </a:rPr>
              <a:t>Faglig leder ved Campus Adamstuen utarbeider én rapport for de fire instituttene. Programrapportene for de to studieprogrammene legges ved.</a:t>
            </a:r>
          </a:p>
          <a:p>
            <a:endParaRPr lang="nb-NO" dirty="0"/>
          </a:p>
        </p:txBody>
      </p:sp>
      <p:sp>
        <p:nvSpPr>
          <p:cNvPr id="4" name="Plassholder for lysbildenummer 3"/>
          <p:cNvSpPr>
            <a:spLocks noGrp="1"/>
          </p:cNvSpPr>
          <p:nvPr>
            <p:ph type="sldNum" sz="quarter" idx="10"/>
          </p:nvPr>
        </p:nvSpPr>
        <p:spPr/>
        <p:txBody>
          <a:bodyPr/>
          <a:lstStyle/>
          <a:p>
            <a:fld id="{D50BF349-27A5-44C1-8C69-2C3879FAD297}" type="slidenum">
              <a:rPr lang="nb-NO" smtClean="0"/>
              <a:t>10</a:t>
            </a:fld>
            <a:endParaRPr lang="nb-NO"/>
          </a:p>
        </p:txBody>
      </p:sp>
    </p:spTree>
    <p:extLst>
      <p:ext uri="{BB962C8B-B14F-4D97-AF65-F5344CB8AC3E}">
        <p14:creationId xmlns:p14="http://schemas.microsoft.com/office/powerpoint/2010/main" val="167330342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smtClean="0"/>
              <a:t>Studiebarometeret</a:t>
            </a:r>
            <a:r>
              <a:rPr lang="en-US" dirty="0" smtClean="0"/>
              <a:t> contains information from the national student survey about quality of education.</a:t>
            </a:r>
            <a:endParaRPr lang="en-US" dirty="0"/>
          </a:p>
        </p:txBody>
      </p:sp>
      <p:sp>
        <p:nvSpPr>
          <p:cNvPr id="4" name="Slide Number Placeholder 3"/>
          <p:cNvSpPr>
            <a:spLocks noGrp="1"/>
          </p:cNvSpPr>
          <p:nvPr>
            <p:ph type="sldNum" sz="quarter" idx="10"/>
          </p:nvPr>
        </p:nvSpPr>
        <p:spPr/>
        <p:txBody>
          <a:bodyPr/>
          <a:lstStyle/>
          <a:p>
            <a:fld id="{D50BF349-27A5-44C1-8C69-2C3879FAD297}" type="slidenum">
              <a:rPr lang="nb-NO" smtClean="0"/>
              <a:t>11</a:t>
            </a:fld>
            <a:endParaRPr lang="nb-NO"/>
          </a:p>
        </p:txBody>
      </p:sp>
    </p:spTree>
    <p:extLst>
      <p:ext uri="{BB962C8B-B14F-4D97-AF65-F5344CB8AC3E}">
        <p14:creationId xmlns:p14="http://schemas.microsoft.com/office/powerpoint/2010/main" val="79278302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dirty="0" smtClean="0"/>
              <a:t>Good systems for reporting deviations and inform about corrective measures when in place</a:t>
            </a:r>
          </a:p>
          <a:p>
            <a:endParaRPr lang="en-US" dirty="0"/>
          </a:p>
        </p:txBody>
      </p:sp>
      <p:sp>
        <p:nvSpPr>
          <p:cNvPr id="4" name="Slide Number Placeholder 3"/>
          <p:cNvSpPr>
            <a:spLocks noGrp="1"/>
          </p:cNvSpPr>
          <p:nvPr>
            <p:ph type="sldNum" sz="quarter" idx="10"/>
          </p:nvPr>
        </p:nvSpPr>
        <p:spPr/>
        <p:txBody>
          <a:bodyPr/>
          <a:lstStyle/>
          <a:p>
            <a:pPr>
              <a:defRPr/>
            </a:pPr>
            <a:fld id="{E3FE709A-1D00-412D-94C6-6884416ACC7A}" type="slidenum">
              <a:rPr lang="nb-NO" smtClean="0"/>
              <a:pPr>
                <a:defRPr/>
              </a:pPr>
              <a:t>12</a:t>
            </a:fld>
            <a:endParaRPr lang="nb-NO"/>
          </a:p>
        </p:txBody>
      </p:sp>
    </p:spTree>
    <p:extLst>
      <p:ext uri="{BB962C8B-B14F-4D97-AF65-F5344CB8AC3E}">
        <p14:creationId xmlns:p14="http://schemas.microsoft.com/office/powerpoint/2010/main" val="60665448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E3FE709A-1D00-412D-94C6-6884416ACC7A}" type="slidenum">
              <a:rPr lang="nb-NO" smtClean="0"/>
              <a:pPr>
                <a:defRPr/>
              </a:pPr>
              <a:t>13</a:t>
            </a:fld>
            <a:endParaRPr lang="nb-NO"/>
          </a:p>
        </p:txBody>
      </p:sp>
    </p:spTree>
    <p:extLst>
      <p:ext uri="{BB962C8B-B14F-4D97-AF65-F5344CB8AC3E}">
        <p14:creationId xmlns:p14="http://schemas.microsoft.com/office/powerpoint/2010/main" val="19400409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4.wmf"/><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gi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wm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wm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4.wmf"/><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4.wmf"/><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blank" preserve="1">
  <p:cSld name="Forside">
    <p:bg>
      <p:bgPr>
        <a:solidFill>
          <a:schemeClr val="accent1"/>
        </a:solidFill>
        <a:effectLst/>
      </p:bgPr>
    </p:bg>
    <p:spTree>
      <p:nvGrpSpPr>
        <p:cNvPr id="1" name=""/>
        <p:cNvGrpSpPr/>
        <p:nvPr/>
      </p:nvGrpSpPr>
      <p:grpSpPr>
        <a:xfrm>
          <a:off x="0" y="0"/>
          <a:ext cx="0" cy="0"/>
          <a:chOff x="0" y="0"/>
          <a:chExt cx="0" cy="0"/>
        </a:xfrm>
      </p:grpSpPr>
      <p:pic>
        <p:nvPicPr>
          <p:cNvPr id="2" name="Picture 8" descr="NMBU_logo_ENG_RGB_hvit.eps"/>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476375" y="2060575"/>
            <a:ext cx="6683375" cy="2765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65117832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tel og bilde">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dirty="0" smtClean="0"/>
              <a:t>Klikk for å redigere tittelstil</a:t>
            </a:r>
            <a:endParaRPr lang="nb-NO" dirty="0"/>
          </a:p>
        </p:txBody>
      </p:sp>
      <p:sp>
        <p:nvSpPr>
          <p:cNvPr id="9" name="Plassholder for bilde 7"/>
          <p:cNvSpPr>
            <a:spLocks noGrp="1"/>
          </p:cNvSpPr>
          <p:nvPr>
            <p:ph type="pic" sz="quarter" idx="13"/>
          </p:nvPr>
        </p:nvSpPr>
        <p:spPr>
          <a:xfrm>
            <a:off x="576000" y="1920873"/>
            <a:ext cx="7992000" cy="4127501"/>
          </a:xfrm>
          <a:noFill/>
        </p:spPr>
        <p:txBody>
          <a:bodyPr tIns="2160000" rtlCol="0">
            <a:noAutofit/>
          </a:bodyPr>
          <a:lstStyle>
            <a:lvl1pPr marL="0" indent="0" algn="ctr">
              <a:buNone/>
              <a:defRPr sz="1400">
                <a:solidFill>
                  <a:schemeClr val="tx1"/>
                </a:solidFill>
              </a:defRPr>
            </a:lvl1pPr>
          </a:lstStyle>
          <a:p>
            <a:pPr lvl="0"/>
            <a:endParaRPr lang="nb-NO" noProof="0" dirty="0"/>
          </a:p>
        </p:txBody>
      </p:sp>
      <p:sp>
        <p:nvSpPr>
          <p:cNvPr id="4" name="Plassholder for dato 3"/>
          <p:cNvSpPr>
            <a:spLocks noGrp="1"/>
          </p:cNvSpPr>
          <p:nvPr>
            <p:ph type="dt" sz="half" idx="14"/>
          </p:nvPr>
        </p:nvSpPr>
        <p:spPr/>
        <p:txBody>
          <a:bodyPr/>
          <a:lstStyle>
            <a:lvl1pPr>
              <a:defRPr/>
            </a:lvl1pPr>
          </a:lstStyle>
          <a:p>
            <a:pPr>
              <a:defRPr/>
            </a:pPr>
            <a:r>
              <a:rPr lang="nb-NO"/>
              <a:t>Norwegian </a:t>
            </a:r>
            <a:r>
              <a:rPr lang="nb-NO" err="1"/>
              <a:t>University</a:t>
            </a:r>
            <a:r>
              <a:rPr lang="nb-NO"/>
              <a:t> </a:t>
            </a:r>
            <a:r>
              <a:rPr lang="nb-NO" err="1"/>
              <a:t>of</a:t>
            </a:r>
            <a:r>
              <a:rPr lang="nb-NO"/>
              <a:t> Life Sciences</a:t>
            </a:r>
          </a:p>
        </p:txBody>
      </p:sp>
      <p:sp>
        <p:nvSpPr>
          <p:cNvPr id="5" name="Plassholder for bunntekst 4"/>
          <p:cNvSpPr>
            <a:spLocks noGrp="1"/>
          </p:cNvSpPr>
          <p:nvPr>
            <p:ph type="ftr" sz="quarter" idx="15"/>
          </p:nvPr>
        </p:nvSpPr>
        <p:spPr/>
        <p:txBody>
          <a:bodyPr/>
          <a:lstStyle>
            <a:lvl1pPr>
              <a:defRPr/>
            </a:lvl1pPr>
          </a:lstStyle>
          <a:p>
            <a:pPr>
              <a:defRPr/>
            </a:pPr>
            <a:r>
              <a:rPr lang="nb-NO"/>
              <a:t>NMBU in </a:t>
            </a:r>
            <a:r>
              <a:rPr lang="nb-NO" err="1"/>
              <a:t>breif</a:t>
            </a:r>
            <a:endParaRPr lang="nb-NO"/>
          </a:p>
        </p:txBody>
      </p:sp>
      <p:sp>
        <p:nvSpPr>
          <p:cNvPr id="6" name="Plassholder for lysbildenummer 5"/>
          <p:cNvSpPr>
            <a:spLocks noGrp="1"/>
          </p:cNvSpPr>
          <p:nvPr>
            <p:ph type="sldNum" sz="quarter" idx="16"/>
          </p:nvPr>
        </p:nvSpPr>
        <p:spPr/>
        <p:txBody>
          <a:bodyPr/>
          <a:lstStyle>
            <a:lvl1pPr>
              <a:defRPr smtClean="0"/>
            </a:lvl1pPr>
          </a:lstStyle>
          <a:p>
            <a:pPr>
              <a:defRPr/>
            </a:pPr>
            <a:fld id="{EB1ED144-B9FA-4A0E-8D1E-E40696A3A179}" type="slidenum">
              <a:rPr lang="nb-NO"/>
              <a:pPr>
                <a:defRPr/>
              </a:pPr>
              <a:t>‹#›</a:t>
            </a:fld>
            <a:endParaRPr lang="nb-NO"/>
          </a:p>
        </p:txBody>
      </p:sp>
    </p:spTree>
    <p:extLst>
      <p:ext uri="{BB962C8B-B14F-4D97-AF65-F5344CB8AC3E}">
        <p14:creationId xmlns:p14="http://schemas.microsoft.com/office/powerpoint/2010/main" val="168996716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Sisteside">
    <p:bg>
      <p:bgPr>
        <a:solidFill>
          <a:srgbClr val="556680"/>
        </a:solidFill>
        <a:effectLst/>
      </p:bgPr>
    </p:bg>
    <p:spTree>
      <p:nvGrpSpPr>
        <p:cNvPr id="1" name=""/>
        <p:cNvGrpSpPr/>
        <p:nvPr/>
      </p:nvGrpSpPr>
      <p:grpSpPr>
        <a:xfrm>
          <a:off x="0" y="0"/>
          <a:ext cx="0" cy="0"/>
          <a:chOff x="0" y="0"/>
          <a:chExt cx="0" cy="0"/>
        </a:xfrm>
      </p:grpSpPr>
      <p:pic>
        <p:nvPicPr>
          <p:cNvPr id="2" name="Picture 2" descr="Z:\NMBU\nmbu_ppt_sisteside_grafikk.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0" y="1920875"/>
            <a:ext cx="9144000" cy="4937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9" descr="Z:\NMBU\NMBU_symbol_1000prosent_av_18mm_RGB_hvit.wmf"/>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7970838" y="390525"/>
            <a:ext cx="676275" cy="539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69983900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o innholdsdeler">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smtClean="0"/>
              <a:t>Klikk for å redigere tittelstil</a:t>
            </a:r>
            <a:endParaRPr lang="nb-NO"/>
          </a:p>
        </p:txBody>
      </p:sp>
      <p:sp>
        <p:nvSpPr>
          <p:cNvPr id="3" name="Plassholder for innhold 2"/>
          <p:cNvSpPr>
            <a:spLocks noGrp="1"/>
          </p:cNvSpPr>
          <p:nvPr>
            <p:ph sz="half" idx="1"/>
          </p:nvPr>
        </p:nvSpPr>
        <p:spPr>
          <a:xfrm>
            <a:off x="579353" y="1844825"/>
            <a:ext cx="3794294" cy="3960440"/>
          </a:xfrm>
        </p:spPr>
        <p:txBody>
          <a:bodyPr/>
          <a:lstStyle>
            <a:lvl1pPr marL="198000" marR="0" indent="-1980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sz="2800"/>
            </a:lvl1pPr>
            <a:lvl2pPr marL="666000" marR="0" indent="-1980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sz="2400"/>
            </a:lvl2pPr>
            <a:lvl3pPr marL="1134000" marR="0" indent="-1980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sz="2000"/>
            </a:lvl3pPr>
            <a:lvl4pPr marL="1600200" marR="0" indent="-1980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sz="1800"/>
            </a:lvl4pPr>
            <a:lvl5pPr marL="2052000" marR="0" indent="-1980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sz="1800"/>
            </a:lvl5pPr>
            <a:lvl6pPr>
              <a:defRPr sz="1800"/>
            </a:lvl6pPr>
            <a:lvl7pPr>
              <a:defRPr sz="1800"/>
            </a:lvl7pPr>
            <a:lvl8pPr>
              <a:defRPr sz="1800"/>
            </a:lvl8pPr>
            <a:lvl9pPr>
              <a:defRPr sz="1800"/>
            </a:lvl9pPr>
          </a:lstStyle>
          <a:p>
            <a:pPr lvl="0"/>
            <a:r>
              <a:rPr lang="nb-NO" noProof="0" dirty="0" smtClean="0"/>
              <a:t>Klikk for å redigere tekststiler i malen</a:t>
            </a:r>
          </a:p>
          <a:p>
            <a:pPr lvl="1"/>
            <a:r>
              <a:rPr lang="nb-NO" noProof="0" dirty="0" smtClean="0"/>
              <a:t>Andre nivå</a:t>
            </a:r>
          </a:p>
          <a:p>
            <a:pPr lvl="2"/>
            <a:r>
              <a:rPr lang="nb-NO" noProof="0" dirty="0" smtClean="0"/>
              <a:t>Tredje nivå</a:t>
            </a:r>
          </a:p>
          <a:p>
            <a:pPr lvl="3"/>
            <a:r>
              <a:rPr lang="nb-NO" noProof="0" dirty="0" smtClean="0"/>
              <a:t>Fjerde nivå</a:t>
            </a:r>
          </a:p>
          <a:p>
            <a:pPr lvl="4"/>
            <a:r>
              <a:rPr lang="nb-NO" noProof="0" dirty="0" smtClean="0"/>
              <a:t>Femte nivå</a:t>
            </a:r>
            <a:endParaRPr lang="nb-NO" noProof="0" dirty="0"/>
          </a:p>
        </p:txBody>
      </p:sp>
      <p:sp>
        <p:nvSpPr>
          <p:cNvPr id="4" name="Plassholder for innhold 3"/>
          <p:cNvSpPr>
            <a:spLocks noGrp="1"/>
          </p:cNvSpPr>
          <p:nvPr>
            <p:ph sz="half" idx="2"/>
          </p:nvPr>
        </p:nvSpPr>
        <p:spPr>
          <a:xfrm>
            <a:off x="4770353" y="1844825"/>
            <a:ext cx="3794294" cy="3960440"/>
          </a:xfrm>
        </p:spPr>
        <p:txBody>
          <a:bodyPr/>
          <a:lstStyle>
            <a:lvl1pPr marL="198000" marR="0" indent="-1980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sz="2800"/>
            </a:lvl1pPr>
            <a:lvl2pPr marL="666000" marR="0" indent="-1980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sz="2400"/>
            </a:lvl2pPr>
            <a:lvl3pPr marL="1134000" marR="0" indent="-1980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sz="2000"/>
            </a:lvl3pPr>
            <a:lvl4pPr marL="1600200" marR="0" indent="-1980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sz="1800"/>
            </a:lvl4pPr>
            <a:lvl5pPr marL="2052000" marR="0" indent="-1980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sz="1800"/>
            </a:lvl5pPr>
            <a:lvl6pPr>
              <a:defRPr sz="1800"/>
            </a:lvl6pPr>
            <a:lvl7pPr>
              <a:defRPr sz="1800"/>
            </a:lvl7pPr>
            <a:lvl8pPr>
              <a:defRPr sz="1800"/>
            </a:lvl8pPr>
            <a:lvl9pPr>
              <a:defRPr sz="1800"/>
            </a:lvl9pPr>
          </a:lstStyle>
          <a:p>
            <a:pPr lvl="0"/>
            <a:r>
              <a:rPr lang="nb-NO" noProof="0" dirty="0" smtClean="0"/>
              <a:t>Klikk for å redigere tekststiler i malen</a:t>
            </a:r>
          </a:p>
          <a:p>
            <a:pPr lvl="1"/>
            <a:r>
              <a:rPr lang="nb-NO" noProof="0" dirty="0" smtClean="0"/>
              <a:t>Andre nivå</a:t>
            </a:r>
          </a:p>
          <a:p>
            <a:pPr lvl="2"/>
            <a:r>
              <a:rPr lang="nb-NO" noProof="0" dirty="0" smtClean="0"/>
              <a:t>Tredje nivå</a:t>
            </a:r>
          </a:p>
          <a:p>
            <a:pPr lvl="3"/>
            <a:r>
              <a:rPr lang="nb-NO" noProof="0" dirty="0" smtClean="0"/>
              <a:t>Fjerde nivå</a:t>
            </a:r>
          </a:p>
          <a:p>
            <a:pPr lvl="4"/>
            <a:r>
              <a:rPr lang="nb-NO" noProof="0" dirty="0" smtClean="0"/>
              <a:t>Femte nivå</a:t>
            </a:r>
            <a:endParaRPr lang="nb-NO" noProof="0" dirty="0"/>
          </a:p>
        </p:txBody>
      </p:sp>
      <p:sp>
        <p:nvSpPr>
          <p:cNvPr id="5" name="Plassholder for dato 3"/>
          <p:cNvSpPr>
            <a:spLocks noGrp="1"/>
          </p:cNvSpPr>
          <p:nvPr>
            <p:ph type="dt" sz="half" idx="10"/>
          </p:nvPr>
        </p:nvSpPr>
        <p:spPr/>
        <p:txBody>
          <a:bodyPr/>
          <a:lstStyle>
            <a:lvl1pPr>
              <a:defRPr/>
            </a:lvl1pPr>
          </a:lstStyle>
          <a:p>
            <a:pPr>
              <a:defRPr/>
            </a:pPr>
            <a:r>
              <a:rPr lang="nb-NO"/>
              <a:t>Norwegian </a:t>
            </a:r>
            <a:r>
              <a:rPr lang="nb-NO" err="1"/>
              <a:t>University</a:t>
            </a:r>
            <a:r>
              <a:rPr lang="nb-NO"/>
              <a:t> </a:t>
            </a:r>
            <a:r>
              <a:rPr lang="nb-NO" err="1"/>
              <a:t>of</a:t>
            </a:r>
            <a:r>
              <a:rPr lang="nb-NO"/>
              <a:t> Life Sciences</a:t>
            </a:r>
          </a:p>
        </p:txBody>
      </p:sp>
      <p:sp>
        <p:nvSpPr>
          <p:cNvPr id="6" name="Plassholder for bunntekst 4"/>
          <p:cNvSpPr>
            <a:spLocks noGrp="1"/>
          </p:cNvSpPr>
          <p:nvPr>
            <p:ph type="ftr" sz="quarter" idx="11"/>
          </p:nvPr>
        </p:nvSpPr>
        <p:spPr/>
        <p:txBody>
          <a:bodyPr/>
          <a:lstStyle>
            <a:lvl1pPr>
              <a:defRPr/>
            </a:lvl1pPr>
          </a:lstStyle>
          <a:p>
            <a:pPr>
              <a:defRPr/>
            </a:pPr>
            <a:r>
              <a:rPr lang="nb-NO"/>
              <a:t>NMBU in </a:t>
            </a:r>
            <a:r>
              <a:rPr lang="nb-NO" err="1"/>
              <a:t>brief</a:t>
            </a:r>
            <a:endParaRPr lang="nb-NO"/>
          </a:p>
        </p:txBody>
      </p:sp>
      <p:sp>
        <p:nvSpPr>
          <p:cNvPr id="7" name="Plassholder for lysbildenummer 5"/>
          <p:cNvSpPr>
            <a:spLocks noGrp="1"/>
          </p:cNvSpPr>
          <p:nvPr>
            <p:ph type="sldNum" sz="quarter" idx="12"/>
          </p:nvPr>
        </p:nvSpPr>
        <p:spPr/>
        <p:txBody>
          <a:bodyPr/>
          <a:lstStyle>
            <a:lvl1pPr>
              <a:defRPr/>
            </a:lvl1pPr>
          </a:lstStyle>
          <a:p>
            <a:pPr>
              <a:defRPr/>
            </a:pPr>
            <a:fld id="{C677A487-033D-4884-A598-3E2728E9D0CC}" type="slidenum">
              <a:rPr lang="nb-NO"/>
              <a:pPr>
                <a:defRPr/>
              </a:pPr>
              <a:t>‹#›</a:t>
            </a:fld>
            <a:endParaRPr lang="nb-NO"/>
          </a:p>
        </p:txBody>
      </p:sp>
    </p:spTree>
    <p:extLst>
      <p:ext uri="{BB962C8B-B14F-4D97-AF65-F5344CB8AC3E}">
        <p14:creationId xmlns:p14="http://schemas.microsoft.com/office/powerpoint/2010/main" val="153065216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Sammenligning">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lvl1pPr>
              <a:defRPr/>
            </a:lvl1pPr>
          </a:lstStyle>
          <a:p>
            <a:r>
              <a:rPr lang="nb-NO" dirty="0" smtClean="0"/>
              <a:t>Klikk for å redigere tittelstil</a:t>
            </a:r>
            <a:endParaRPr lang="nb-NO" dirty="0"/>
          </a:p>
        </p:txBody>
      </p:sp>
      <p:sp>
        <p:nvSpPr>
          <p:cNvPr id="3" name="Plassholder for tekst 2"/>
          <p:cNvSpPr>
            <a:spLocks noGrp="1"/>
          </p:cNvSpPr>
          <p:nvPr>
            <p:ph type="body" idx="1"/>
          </p:nvPr>
        </p:nvSpPr>
        <p:spPr>
          <a:xfrm>
            <a:off x="575862" y="1592719"/>
            <a:ext cx="3807674" cy="738664"/>
          </a:xfrm>
        </p:spPr>
        <p:txBody>
          <a:bodyPr anchor="b">
            <a:noAutofit/>
          </a:bodyPr>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b-NO" dirty="0" smtClean="0"/>
              <a:t>Klikk for å redigere tekststiler i malen</a:t>
            </a:r>
          </a:p>
        </p:txBody>
      </p:sp>
      <p:sp>
        <p:nvSpPr>
          <p:cNvPr id="5" name="Plassholder for tekst 4"/>
          <p:cNvSpPr>
            <a:spLocks noGrp="1"/>
          </p:cNvSpPr>
          <p:nvPr>
            <p:ph type="body" sz="quarter" idx="3"/>
          </p:nvPr>
        </p:nvSpPr>
        <p:spPr>
          <a:xfrm>
            <a:off x="4763687" y="1592719"/>
            <a:ext cx="3807939" cy="738664"/>
          </a:xfrm>
        </p:spPr>
        <p:txBody>
          <a:bodyPr anchor="b">
            <a:noAutofit/>
          </a:bodyPr>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b-NO" dirty="0" smtClean="0"/>
              <a:t>Klikk for å redigere tekststiler i malen</a:t>
            </a:r>
          </a:p>
        </p:txBody>
      </p:sp>
      <p:sp>
        <p:nvSpPr>
          <p:cNvPr id="12" name="Plassholder for innhold 2"/>
          <p:cNvSpPr>
            <a:spLocks noGrp="1"/>
          </p:cNvSpPr>
          <p:nvPr>
            <p:ph sz="half" idx="13"/>
          </p:nvPr>
        </p:nvSpPr>
        <p:spPr>
          <a:xfrm>
            <a:off x="579353" y="2348880"/>
            <a:ext cx="3794294" cy="3456384"/>
          </a:xfrm>
        </p:spPr>
        <p:txBody>
          <a:bodyPr/>
          <a:lstStyle>
            <a:lvl1pPr marL="198000" marR="0" indent="-1980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sz="2800"/>
            </a:lvl1pPr>
            <a:lvl2pPr marL="666000" marR="0" indent="-1980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sz="2400"/>
            </a:lvl2pPr>
            <a:lvl3pPr marL="1134000" marR="0" indent="-1980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sz="2000"/>
            </a:lvl3pPr>
            <a:lvl4pPr marL="1600200" marR="0" indent="-1980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sz="1800"/>
            </a:lvl4pPr>
            <a:lvl5pPr marL="2052000" marR="0" indent="-1980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sz="1800"/>
            </a:lvl5pPr>
            <a:lvl6pPr>
              <a:defRPr sz="1800"/>
            </a:lvl6pPr>
            <a:lvl7pPr>
              <a:defRPr sz="1800"/>
            </a:lvl7pPr>
            <a:lvl8pPr>
              <a:defRPr sz="1800"/>
            </a:lvl8pPr>
            <a:lvl9pPr>
              <a:defRPr sz="1800"/>
            </a:lvl9pPr>
          </a:lstStyle>
          <a:p>
            <a:pPr lvl="0"/>
            <a:r>
              <a:rPr lang="nb-NO" noProof="0" dirty="0" smtClean="0"/>
              <a:t>Klikk for å redigere tekststiler i malen</a:t>
            </a:r>
          </a:p>
          <a:p>
            <a:pPr lvl="1"/>
            <a:r>
              <a:rPr lang="nb-NO" noProof="0" dirty="0" smtClean="0"/>
              <a:t>Andre nivå</a:t>
            </a:r>
          </a:p>
          <a:p>
            <a:pPr lvl="2"/>
            <a:r>
              <a:rPr lang="nb-NO" noProof="0" dirty="0" smtClean="0"/>
              <a:t>Tredje nivå</a:t>
            </a:r>
          </a:p>
          <a:p>
            <a:pPr lvl="3"/>
            <a:r>
              <a:rPr lang="nb-NO" noProof="0" dirty="0" smtClean="0"/>
              <a:t>Fjerde nivå</a:t>
            </a:r>
          </a:p>
          <a:p>
            <a:pPr lvl="4"/>
            <a:r>
              <a:rPr lang="nb-NO" noProof="0" dirty="0" smtClean="0"/>
              <a:t>Femte nivå</a:t>
            </a:r>
            <a:endParaRPr lang="nb-NO" noProof="0" dirty="0"/>
          </a:p>
        </p:txBody>
      </p:sp>
      <p:sp>
        <p:nvSpPr>
          <p:cNvPr id="13" name="Plassholder for innhold 3"/>
          <p:cNvSpPr>
            <a:spLocks noGrp="1"/>
          </p:cNvSpPr>
          <p:nvPr>
            <p:ph sz="half" idx="2"/>
          </p:nvPr>
        </p:nvSpPr>
        <p:spPr>
          <a:xfrm>
            <a:off x="4770353" y="2348880"/>
            <a:ext cx="3794294" cy="3456384"/>
          </a:xfrm>
        </p:spPr>
        <p:txBody>
          <a:bodyPr/>
          <a:lstStyle>
            <a:lvl1pPr marL="198000" marR="0" indent="-1980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sz="2800"/>
            </a:lvl1pPr>
            <a:lvl2pPr marL="666000" marR="0" indent="-1980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sz="2400"/>
            </a:lvl2pPr>
            <a:lvl3pPr marL="1134000" marR="0" indent="-1980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sz="2000"/>
            </a:lvl3pPr>
            <a:lvl4pPr marL="1600200" marR="0" indent="-1980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sz="1800"/>
            </a:lvl4pPr>
            <a:lvl5pPr marL="2052000" marR="0" indent="-1980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sz="1800"/>
            </a:lvl5pPr>
            <a:lvl6pPr>
              <a:defRPr sz="1800"/>
            </a:lvl6pPr>
            <a:lvl7pPr>
              <a:defRPr sz="1800"/>
            </a:lvl7pPr>
            <a:lvl8pPr>
              <a:defRPr sz="1800"/>
            </a:lvl8pPr>
            <a:lvl9pPr>
              <a:defRPr sz="1800"/>
            </a:lvl9pPr>
          </a:lstStyle>
          <a:p>
            <a:pPr lvl="0"/>
            <a:r>
              <a:rPr lang="nb-NO" noProof="0" dirty="0" smtClean="0"/>
              <a:t>Klikk for å redigere tekststiler i malen</a:t>
            </a:r>
          </a:p>
          <a:p>
            <a:pPr lvl="1"/>
            <a:r>
              <a:rPr lang="nb-NO" noProof="0" dirty="0" smtClean="0"/>
              <a:t>Andre nivå</a:t>
            </a:r>
          </a:p>
          <a:p>
            <a:pPr lvl="2"/>
            <a:r>
              <a:rPr lang="nb-NO" noProof="0" dirty="0" smtClean="0"/>
              <a:t>Tredje nivå</a:t>
            </a:r>
          </a:p>
          <a:p>
            <a:pPr lvl="3"/>
            <a:r>
              <a:rPr lang="nb-NO" noProof="0" dirty="0" smtClean="0"/>
              <a:t>Fjerde nivå</a:t>
            </a:r>
          </a:p>
          <a:p>
            <a:pPr lvl="4"/>
            <a:r>
              <a:rPr lang="nb-NO" noProof="0" dirty="0" smtClean="0"/>
              <a:t>Femte nivå</a:t>
            </a:r>
            <a:endParaRPr lang="nb-NO" noProof="0" dirty="0"/>
          </a:p>
        </p:txBody>
      </p:sp>
      <p:sp>
        <p:nvSpPr>
          <p:cNvPr id="7" name="Plassholder for dato 3"/>
          <p:cNvSpPr>
            <a:spLocks noGrp="1"/>
          </p:cNvSpPr>
          <p:nvPr>
            <p:ph type="dt" sz="half" idx="14"/>
          </p:nvPr>
        </p:nvSpPr>
        <p:spPr/>
        <p:txBody>
          <a:bodyPr/>
          <a:lstStyle>
            <a:lvl1pPr>
              <a:defRPr/>
            </a:lvl1pPr>
          </a:lstStyle>
          <a:p>
            <a:pPr>
              <a:defRPr/>
            </a:pPr>
            <a:r>
              <a:rPr lang="nb-NO"/>
              <a:t>Norwegian </a:t>
            </a:r>
            <a:r>
              <a:rPr lang="nb-NO" err="1"/>
              <a:t>University</a:t>
            </a:r>
            <a:r>
              <a:rPr lang="nb-NO"/>
              <a:t> </a:t>
            </a:r>
            <a:r>
              <a:rPr lang="nb-NO" err="1"/>
              <a:t>of</a:t>
            </a:r>
            <a:r>
              <a:rPr lang="nb-NO"/>
              <a:t> Life Sciences</a:t>
            </a:r>
          </a:p>
        </p:txBody>
      </p:sp>
      <p:sp>
        <p:nvSpPr>
          <p:cNvPr id="8" name="Plassholder for bunntekst 4"/>
          <p:cNvSpPr>
            <a:spLocks noGrp="1"/>
          </p:cNvSpPr>
          <p:nvPr>
            <p:ph type="ftr" sz="quarter" idx="15"/>
          </p:nvPr>
        </p:nvSpPr>
        <p:spPr/>
        <p:txBody>
          <a:bodyPr/>
          <a:lstStyle>
            <a:lvl1pPr>
              <a:defRPr/>
            </a:lvl1pPr>
          </a:lstStyle>
          <a:p>
            <a:pPr>
              <a:defRPr/>
            </a:pPr>
            <a:r>
              <a:rPr lang="nb-NO"/>
              <a:t>NMBU in </a:t>
            </a:r>
            <a:r>
              <a:rPr lang="nb-NO" err="1"/>
              <a:t>brief</a:t>
            </a:r>
            <a:endParaRPr lang="nb-NO"/>
          </a:p>
        </p:txBody>
      </p:sp>
      <p:sp>
        <p:nvSpPr>
          <p:cNvPr id="9" name="Plassholder for lysbildenummer 5"/>
          <p:cNvSpPr>
            <a:spLocks noGrp="1"/>
          </p:cNvSpPr>
          <p:nvPr>
            <p:ph type="sldNum" sz="quarter" idx="16"/>
          </p:nvPr>
        </p:nvSpPr>
        <p:spPr/>
        <p:txBody>
          <a:bodyPr/>
          <a:lstStyle>
            <a:lvl1pPr>
              <a:defRPr/>
            </a:lvl1pPr>
          </a:lstStyle>
          <a:p>
            <a:pPr>
              <a:defRPr/>
            </a:pPr>
            <a:fld id="{96BF32E1-1A5D-438F-8778-D64FF2615B75}" type="slidenum">
              <a:rPr lang="nb-NO"/>
              <a:pPr>
                <a:defRPr/>
              </a:pPr>
              <a:t>‹#›</a:t>
            </a:fld>
            <a:endParaRPr lang="nb-NO"/>
          </a:p>
        </p:txBody>
      </p:sp>
    </p:spTree>
    <p:extLst>
      <p:ext uri="{BB962C8B-B14F-4D97-AF65-F5344CB8AC3E}">
        <p14:creationId xmlns:p14="http://schemas.microsoft.com/office/powerpoint/2010/main" val="284018932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Only" preserve="1">
  <p:cSld name="Bare tittel">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smtClean="0"/>
              <a:t>Klikk for å redigere tittelstil</a:t>
            </a:r>
            <a:endParaRPr lang="nb-NO"/>
          </a:p>
        </p:txBody>
      </p:sp>
      <p:sp>
        <p:nvSpPr>
          <p:cNvPr id="3" name="Plassholder for dato 3"/>
          <p:cNvSpPr>
            <a:spLocks noGrp="1"/>
          </p:cNvSpPr>
          <p:nvPr>
            <p:ph type="dt" sz="half" idx="10"/>
          </p:nvPr>
        </p:nvSpPr>
        <p:spPr/>
        <p:txBody>
          <a:bodyPr/>
          <a:lstStyle>
            <a:lvl1pPr>
              <a:defRPr/>
            </a:lvl1pPr>
          </a:lstStyle>
          <a:p>
            <a:pPr>
              <a:defRPr/>
            </a:pPr>
            <a:r>
              <a:rPr lang="nb-NO"/>
              <a:t>Norwegian </a:t>
            </a:r>
            <a:r>
              <a:rPr lang="nb-NO" err="1"/>
              <a:t>University</a:t>
            </a:r>
            <a:r>
              <a:rPr lang="nb-NO"/>
              <a:t> </a:t>
            </a:r>
            <a:r>
              <a:rPr lang="nb-NO" err="1"/>
              <a:t>of</a:t>
            </a:r>
            <a:r>
              <a:rPr lang="nb-NO"/>
              <a:t> Life Sciences</a:t>
            </a:r>
          </a:p>
        </p:txBody>
      </p:sp>
      <p:sp>
        <p:nvSpPr>
          <p:cNvPr id="4" name="Plassholder for bunntekst 4"/>
          <p:cNvSpPr>
            <a:spLocks noGrp="1"/>
          </p:cNvSpPr>
          <p:nvPr>
            <p:ph type="ftr" sz="quarter" idx="11"/>
          </p:nvPr>
        </p:nvSpPr>
        <p:spPr/>
        <p:txBody>
          <a:bodyPr/>
          <a:lstStyle>
            <a:lvl1pPr>
              <a:defRPr/>
            </a:lvl1pPr>
          </a:lstStyle>
          <a:p>
            <a:pPr>
              <a:defRPr/>
            </a:pPr>
            <a:r>
              <a:rPr lang="nb-NO"/>
              <a:t>NMBU in </a:t>
            </a:r>
            <a:r>
              <a:rPr lang="nb-NO" err="1"/>
              <a:t>brief</a:t>
            </a:r>
            <a:endParaRPr lang="nb-NO"/>
          </a:p>
        </p:txBody>
      </p:sp>
      <p:sp>
        <p:nvSpPr>
          <p:cNvPr id="5" name="Plassholder for lysbildenummer 5"/>
          <p:cNvSpPr>
            <a:spLocks noGrp="1"/>
          </p:cNvSpPr>
          <p:nvPr>
            <p:ph type="sldNum" sz="quarter" idx="12"/>
          </p:nvPr>
        </p:nvSpPr>
        <p:spPr/>
        <p:txBody>
          <a:bodyPr/>
          <a:lstStyle>
            <a:lvl1pPr>
              <a:defRPr/>
            </a:lvl1pPr>
          </a:lstStyle>
          <a:p>
            <a:pPr>
              <a:defRPr/>
            </a:pPr>
            <a:fld id="{FE85F070-CC2A-4C63-9FF7-E5B3EB35CF7D}" type="slidenum">
              <a:rPr lang="nb-NO"/>
              <a:pPr>
                <a:defRPr/>
              </a:pPr>
              <a:t>‹#›</a:t>
            </a:fld>
            <a:endParaRPr lang="nb-NO"/>
          </a:p>
        </p:txBody>
      </p:sp>
    </p:spTree>
    <p:extLst>
      <p:ext uri="{BB962C8B-B14F-4D97-AF65-F5344CB8AC3E}">
        <p14:creationId xmlns:p14="http://schemas.microsoft.com/office/powerpoint/2010/main" val="422367313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blank" preserve="1">
  <p:cSld name="Tomt">
    <p:spTree>
      <p:nvGrpSpPr>
        <p:cNvPr id="1" name=""/>
        <p:cNvGrpSpPr/>
        <p:nvPr/>
      </p:nvGrpSpPr>
      <p:grpSpPr>
        <a:xfrm>
          <a:off x="0" y="0"/>
          <a:ext cx="0" cy="0"/>
          <a:chOff x="0" y="0"/>
          <a:chExt cx="0" cy="0"/>
        </a:xfrm>
      </p:grpSpPr>
      <p:sp>
        <p:nvSpPr>
          <p:cNvPr id="2" name="Plassholder for dato 3"/>
          <p:cNvSpPr>
            <a:spLocks noGrp="1"/>
          </p:cNvSpPr>
          <p:nvPr>
            <p:ph type="dt" sz="half" idx="10"/>
          </p:nvPr>
        </p:nvSpPr>
        <p:spPr/>
        <p:txBody>
          <a:bodyPr/>
          <a:lstStyle>
            <a:lvl1pPr>
              <a:defRPr/>
            </a:lvl1pPr>
          </a:lstStyle>
          <a:p>
            <a:pPr>
              <a:defRPr/>
            </a:pPr>
            <a:r>
              <a:rPr lang="nb-NO"/>
              <a:t>Norwegian </a:t>
            </a:r>
            <a:r>
              <a:rPr lang="nb-NO" err="1"/>
              <a:t>University</a:t>
            </a:r>
            <a:r>
              <a:rPr lang="nb-NO"/>
              <a:t> </a:t>
            </a:r>
            <a:r>
              <a:rPr lang="nb-NO" err="1"/>
              <a:t>of</a:t>
            </a:r>
            <a:r>
              <a:rPr lang="nb-NO"/>
              <a:t> Life Sciences</a:t>
            </a:r>
          </a:p>
        </p:txBody>
      </p:sp>
      <p:sp>
        <p:nvSpPr>
          <p:cNvPr id="3" name="Plassholder for bunntekst 4"/>
          <p:cNvSpPr>
            <a:spLocks noGrp="1"/>
          </p:cNvSpPr>
          <p:nvPr>
            <p:ph type="ftr" sz="quarter" idx="11"/>
          </p:nvPr>
        </p:nvSpPr>
        <p:spPr/>
        <p:txBody>
          <a:bodyPr/>
          <a:lstStyle>
            <a:lvl1pPr>
              <a:defRPr/>
            </a:lvl1pPr>
          </a:lstStyle>
          <a:p>
            <a:pPr>
              <a:defRPr/>
            </a:pPr>
            <a:r>
              <a:rPr lang="nb-NO"/>
              <a:t>NMBU in </a:t>
            </a:r>
            <a:r>
              <a:rPr lang="nb-NO" err="1"/>
              <a:t>brief</a:t>
            </a:r>
            <a:endParaRPr lang="nb-NO"/>
          </a:p>
        </p:txBody>
      </p:sp>
      <p:sp>
        <p:nvSpPr>
          <p:cNvPr id="4" name="Plassholder for lysbildenummer 5"/>
          <p:cNvSpPr>
            <a:spLocks noGrp="1"/>
          </p:cNvSpPr>
          <p:nvPr>
            <p:ph type="sldNum" sz="quarter" idx="12"/>
          </p:nvPr>
        </p:nvSpPr>
        <p:spPr/>
        <p:txBody>
          <a:bodyPr/>
          <a:lstStyle>
            <a:lvl1pPr>
              <a:defRPr/>
            </a:lvl1pPr>
          </a:lstStyle>
          <a:p>
            <a:pPr>
              <a:defRPr/>
            </a:pPr>
            <a:fld id="{8E502C99-A9B1-46E7-81E1-81D7BC16601B}" type="slidenum">
              <a:rPr lang="nb-NO"/>
              <a:pPr>
                <a:defRPr/>
              </a:pPr>
              <a:t>‹#›</a:t>
            </a:fld>
            <a:endParaRPr lang="nb-NO"/>
          </a:p>
        </p:txBody>
      </p:sp>
    </p:spTree>
    <p:extLst>
      <p:ext uri="{BB962C8B-B14F-4D97-AF65-F5344CB8AC3E}">
        <p14:creationId xmlns:p14="http://schemas.microsoft.com/office/powerpoint/2010/main" val="425852998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blank" preserve="1">
  <p:cSld name="Logo animasjon">
    <p:bg>
      <p:bgPr>
        <a:solidFill>
          <a:srgbClr val="009D7F"/>
        </a:solidFill>
        <a:effectLst/>
      </p:bgPr>
    </p:bg>
    <p:spTree>
      <p:nvGrpSpPr>
        <p:cNvPr id="1" name=""/>
        <p:cNvGrpSpPr/>
        <p:nvPr/>
      </p:nvGrpSpPr>
      <p:grpSpPr>
        <a:xfrm>
          <a:off x="0" y="0"/>
          <a:ext cx="0" cy="0"/>
          <a:chOff x="0" y="0"/>
          <a:chExt cx="0" cy="0"/>
        </a:xfrm>
      </p:grpSpPr>
      <p:pic>
        <p:nvPicPr>
          <p:cNvPr id="2" name="Bilde 8"/>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64045158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Tittellysbilde #1">
    <p:bg>
      <p:bgPr>
        <a:solidFill>
          <a:schemeClr val="accent1"/>
        </a:solidFill>
        <a:effectLst/>
      </p:bgPr>
    </p:bg>
    <p:spTree>
      <p:nvGrpSpPr>
        <p:cNvPr id="1" name=""/>
        <p:cNvGrpSpPr/>
        <p:nvPr/>
      </p:nvGrpSpPr>
      <p:grpSpPr>
        <a:xfrm>
          <a:off x="0" y="0"/>
          <a:ext cx="0" cy="0"/>
          <a:chOff x="0" y="0"/>
          <a:chExt cx="0" cy="0"/>
        </a:xfrm>
      </p:grpSpPr>
      <p:cxnSp>
        <p:nvCxnSpPr>
          <p:cNvPr id="5" name="Rett linje 4"/>
          <p:cNvCxnSpPr/>
          <p:nvPr userDrawn="1"/>
        </p:nvCxnSpPr>
        <p:spPr>
          <a:xfrm>
            <a:off x="576263" y="6281738"/>
            <a:ext cx="8002587"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pic>
        <p:nvPicPr>
          <p:cNvPr id="6" name="Picture 2" descr="Z:\NMBU\NMBU_symbol_1000prosent_av_18mm_RGB_hvit.wmf"/>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7970838" y="390525"/>
            <a:ext cx="676275" cy="539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Tittel 1"/>
          <p:cNvSpPr>
            <a:spLocks noGrp="1"/>
          </p:cNvSpPr>
          <p:nvPr>
            <p:ph type="ctrTitle"/>
          </p:nvPr>
        </p:nvSpPr>
        <p:spPr>
          <a:xfrm>
            <a:off x="576000" y="2617200"/>
            <a:ext cx="7992000" cy="738664"/>
          </a:xfrm>
        </p:spPr>
        <p:txBody>
          <a:bodyPr/>
          <a:lstStyle>
            <a:lvl1pPr>
              <a:defRPr sz="4800">
                <a:solidFill>
                  <a:schemeClr val="bg1"/>
                </a:solidFill>
              </a:defRPr>
            </a:lvl1pPr>
          </a:lstStyle>
          <a:p>
            <a:r>
              <a:rPr lang="nb-NO" dirty="0" smtClean="0"/>
              <a:t>Klikk for å redigere tittelstil</a:t>
            </a:r>
            <a:endParaRPr lang="nb-NO" dirty="0"/>
          </a:p>
        </p:txBody>
      </p:sp>
      <p:sp>
        <p:nvSpPr>
          <p:cNvPr id="12" name="Undertittel 2"/>
          <p:cNvSpPr>
            <a:spLocks noGrp="1"/>
          </p:cNvSpPr>
          <p:nvPr>
            <p:ph type="subTitle" idx="1"/>
          </p:nvPr>
        </p:nvSpPr>
        <p:spPr>
          <a:xfrm>
            <a:off x="576000" y="3502800"/>
            <a:ext cx="7992000" cy="369332"/>
          </a:xfrm>
        </p:spPr>
        <p:txBody>
          <a:bodyPr>
            <a:noAutofit/>
          </a:bodyPr>
          <a:lstStyle>
            <a:lvl1pPr marL="0" indent="0" algn="l">
              <a:buNone/>
              <a:defRPr>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b-NO" dirty="0" smtClean="0"/>
              <a:t>Klikk for å redigere undertittelstil i malen</a:t>
            </a:r>
            <a:endParaRPr lang="nb-NO" dirty="0"/>
          </a:p>
        </p:txBody>
      </p:sp>
      <p:sp>
        <p:nvSpPr>
          <p:cNvPr id="14" name="Plassholder for tekst 12"/>
          <p:cNvSpPr>
            <a:spLocks noGrp="1"/>
          </p:cNvSpPr>
          <p:nvPr>
            <p:ph type="body" sz="quarter" idx="13"/>
          </p:nvPr>
        </p:nvSpPr>
        <p:spPr>
          <a:xfrm>
            <a:off x="576000" y="3956400"/>
            <a:ext cx="7992000" cy="336550"/>
          </a:xfrm>
        </p:spPr>
        <p:txBody>
          <a:bodyPr>
            <a:noAutofit/>
          </a:bodyPr>
          <a:lstStyle>
            <a:lvl1pPr marL="0" indent="0">
              <a:buNone/>
              <a:defRPr>
                <a:solidFill>
                  <a:schemeClr val="bg1"/>
                </a:solidFill>
              </a:defRPr>
            </a:lvl1pPr>
          </a:lstStyle>
          <a:p>
            <a:pPr lvl="0"/>
            <a:r>
              <a:rPr lang="nb-NO" smtClean="0"/>
              <a:t>Klikk for å redigere tekststiler i malen</a:t>
            </a:r>
          </a:p>
        </p:txBody>
      </p:sp>
      <p:sp>
        <p:nvSpPr>
          <p:cNvPr id="7" name="Plassholder for dato 3"/>
          <p:cNvSpPr>
            <a:spLocks noGrp="1"/>
          </p:cNvSpPr>
          <p:nvPr>
            <p:ph type="dt" sz="half" idx="14"/>
          </p:nvPr>
        </p:nvSpPr>
        <p:spPr/>
        <p:txBody>
          <a:bodyPr/>
          <a:lstStyle>
            <a:lvl1pPr>
              <a:defRPr>
                <a:solidFill>
                  <a:schemeClr val="bg1"/>
                </a:solidFill>
              </a:defRPr>
            </a:lvl1pPr>
          </a:lstStyle>
          <a:p>
            <a:pPr>
              <a:defRPr/>
            </a:pPr>
            <a:r>
              <a:rPr lang="nb-NO"/>
              <a:t>Norwegian </a:t>
            </a:r>
            <a:r>
              <a:rPr lang="nb-NO" err="1"/>
              <a:t>University</a:t>
            </a:r>
            <a:r>
              <a:rPr lang="nb-NO"/>
              <a:t> </a:t>
            </a:r>
            <a:r>
              <a:rPr lang="nb-NO" err="1"/>
              <a:t>of</a:t>
            </a:r>
            <a:r>
              <a:rPr lang="nb-NO"/>
              <a:t> Life Sciences</a:t>
            </a:r>
          </a:p>
        </p:txBody>
      </p:sp>
      <p:sp>
        <p:nvSpPr>
          <p:cNvPr id="8" name="Plassholder for bunntekst 4"/>
          <p:cNvSpPr>
            <a:spLocks noGrp="1"/>
          </p:cNvSpPr>
          <p:nvPr>
            <p:ph type="ftr" sz="quarter" idx="15"/>
          </p:nvPr>
        </p:nvSpPr>
        <p:spPr/>
        <p:txBody>
          <a:bodyPr/>
          <a:lstStyle>
            <a:lvl1pPr>
              <a:defRPr>
                <a:solidFill>
                  <a:schemeClr val="bg1"/>
                </a:solidFill>
              </a:defRPr>
            </a:lvl1pPr>
          </a:lstStyle>
          <a:p>
            <a:pPr>
              <a:defRPr/>
            </a:pPr>
            <a:r>
              <a:rPr lang="nb-NO"/>
              <a:t>NMBU in </a:t>
            </a:r>
            <a:r>
              <a:rPr lang="nb-NO" err="1"/>
              <a:t>brief</a:t>
            </a:r>
            <a:endParaRPr lang="nb-NO"/>
          </a:p>
        </p:txBody>
      </p:sp>
      <p:sp>
        <p:nvSpPr>
          <p:cNvPr id="9" name="Plassholder for lysbildenummer 5"/>
          <p:cNvSpPr>
            <a:spLocks noGrp="1"/>
          </p:cNvSpPr>
          <p:nvPr>
            <p:ph type="sldNum" sz="quarter" idx="16"/>
          </p:nvPr>
        </p:nvSpPr>
        <p:spPr/>
        <p:txBody>
          <a:bodyPr/>
          <a:lstStyle>
            <a:lvl1pPr>
              <a:defRPr smtClean="0">
                <a:solidFill>
                  <a:schemeClr val="bg1"/>
                </a:solidFill>
              </a:defRPr>
            </a:lvl1pPr>
          </a:lstStyle>
          <a:p>
            <a:pPr>
              <a:defRPr/>
            </a:pPr>
            <a:fld id="{6D591E42-4BFC-409A-B41F-0E8EADE0CBCC}" type="slidenum">
              <a:rPr lang="nb-NO"/>
              <a:pPr>
                <a:defRPr/>
              </a:pPr>
              <a:t>‹#›</a:t>
            </a:fld>
            <a:endParaRPr lang="nb-NO"/>
          </a:p>
        </p:txBody>
      </p:sp>
    </p:spTree>
    <p:extLst>
      <p:ext uri="{BB962C8B-B14F-4D97-AF65-F5344CB8AC3E}">
        <p14:creationId xmlns:p14="http://schemas.microsoft.com/office/powerpoint/2010/main" val="2186377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Tittellysbilde #2">
    <p:bg>
      <p:bgPr>
        <a:solidFill>
          <a:srgbClr val="556680"/>
        </a:solidFill>
        <a:effectLst/>
      </p:bgPr>
    </p:bg>
    <p:spTree>
      <p:nvGrpSpPr>
        <p:cNvPr id="1" name=""/>
        <p:cNvGrpSpPr/>
        <p:nvPr/>
      </p:nvGrpSpPr>
      <p:grpSpPr>
        <a:xfrm>
          <a:off x="0" y="0"/>
          <a:ext cx="0" cy="0"/>
          <a:chOff x="0" y="0"/>
          <a:chExt cx="0" cy="0"/>
        </a:xfrm>
      </p:grpSpPr>
      <p:cxnSp>
        <p:nvCxnSpPr>
          <p:cNvPr id="5" name="Rett linje 4"/>
          <p:cNvCxnSpPr/>
          <p:nvPr userDrawn="1"/>
        </p:nvCxnSpPr>
        <p:spPr>
          <a:xfrm>
            <a:off x="576263" y="6281738"/>
            <a:ext cx="8002587"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pic>
        <p:nvPicPr>
          <p:cNvPr id="6" name="Picture 2" descr="Z:\NMBU\NMBU_symbol_1000prosent_av_18mm_RGB_hvit.wmf"/>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7970838" y="390525"/>
            <a:ext cx="676275" cy="539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tel 1"/>
          <p:cNvSpPr>
            <a:spLocks noGrp="1"/>
          </p:cNvSpPr>
          <p:nvPr>
            <p:ph type="ctrTitle"/>
          </p:nvPr>
        </p:nvSpPr>
        <p:spPr>
          <a:xfrm>
            <a:off x="576000" y="2617200"/>
            <a:ext cx="7992000" cy="738664"/>
          </a:xfrm>
        </p:spPr>
        <p:txBody>
          <a:bodyPr/>
          <a:lstStyle>
            <a:lvl1pPr>
              <a:defRPr sz="4800">
                <a:solidFill>
                  <a:schemeClr val="bg1"/>
                </a:solidFill>
              </a:defRPr>
            </a:lvl1pPr>
          </a:lstStyle>
          <a:p>
            <a:r>
              <a:rPr lang="nb-NO" dirty="0" smtClean="0"/>
              <a:t>Klikk for å redigere tittelstil</a:t>
            </a:r>
            <a:endParaRPr lang="nb-NO" dirty="0"/>
          </a:p>
        </p:txBody>
      </p:sp>
      <p:sp>
        <p:nvSpPr>
          <p:cNvPr id="3" name="Undertittel 2"/>
          <p:cNvSpPr>
            <a:spLocks noGrp="1"/>
          </p:cNvSpPr>
          <p:nvPr>
            <p:ph type="subTitle" idx="1"/>
          </p:nvPr>
        </p:nvSpPr>
        <p:spPr>
          <a:xfrm>
            <a:off x="576000" y="3502800"/>
            <a:ext cx="7992000" cy="369332"/>
          </a:xfrm>
        </p:spPr>
        <p:txBody>
          <a:bodyPr>
            <a:noAutofit/>
          </a:bodyPr>
          <a:lstStyle>
            <a:lvl1pPr marL="0" indent="0" algn="l">
              <a:buNone/>
              <a:defRPr>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b-NO" dirty="0" smtClean="0"/>
              <a:t>Klikk for å redigere undertittelstil i malen</a:t>
            </a:r>
            <a:endParaRPr lang="nb-NO" dirty="0"/>
          </a:p>
        </p:txBody>
      </p:sp>
      <p:sp>
        <p:nvSpPr>
          <p:cNvPr id="13" name="Plassholder for tekst 12"/>
          <p:cNvSpPr>
            <a:spLocks noGrp="1"/>
          </p:cNvSpPr>
          <p:nvPr>
            <p:ph type="body" sz="quarter" idx="13"/>
          </p:nvPr>
        </p:nvSpPr>
        <p:spPr>
          <a:xfrm>
            <a:off x="576000" y="3956400"/>
            <a:ext cx="7992000" cy="336550"/>
          </a:xfrm>
        </p:spPr>
        <p:txBody>
          <a:bodyPr>
            <a:noAutofit/>
          </a:bodyPr>
          <a:lstStyle>
            <a:lvl1pPr marL="0" indent="0">
              <a:buNone/>
              <a:defRPr>
                <a:solidFill>
                  <a:schemeClr val="bg1"/>
                </a:solidFill>
              </a:defRPr>
            </a:lvl1pPr>
          </a:lstStyle>
          <a:p>
            <a:pPr lvl="0"/>
            <a:r>
              <a:rPr lang="nb-NO" smtClean="0"/>
              <a:t>Klikk for å redigere tekststiler i malen</a:t>
            </a:r>
          </a:p>
        </p:txBody>
      </p:sp>
      <p:sp>
        <p:nvSpPr>
          <p:cNvPr id="7" name="Plassholder for dato 3"/>
          <p:cNvSpPr>
            <a:spLocks noGrp="1"/>
          </p:cNvSpPr>
          <p:nvPr>
            <p:ph type="dt" sz="half" idx="14"/>
          </p:nvPr>
        </p:nvSpPr>
        <p:spPr/>
        <p:txBody>
          <a:bodyPr/>
          <a:lstStyle>
            <a:lvl1pPr>
              <a:defRPr>
                <a:solidFill>
                  <a:schemeClr val="bg1"/>
                </a:solidFill>
              </a:defRPr>
            </a:lvl1pPr>
          </a:lstStyle>
          <a:p>
            <a:pPr>
              <a:defRPr/>
            </a:pPr>
            <a:r>
              <a:rPr lang="nb-NO"/>
              <a:t>Norwegian </a:t>
            </a:r>
            <a:r>
              <a:rPr lang="nb-NO" err="1"/>
              <a:t>University</a:t>
            </a:r>
            <a:r>
              <a:rPr lang="nb-NO"/>
              <a:t> </a:t>
            </a:r>
            <a:r>
              <a:rPr lang="nb-NO" err="1"/>
              <a:t>of</a:t>
            </a:r>
            <a:r>
              <a:rPr lang="nb-NO"/>
              <a:t> Life Sciences</a:t>
            </a:r>
          </a:p>
        </p:txBody>
      </p:sp>
      <p:sp>
        <p:nvSpPr>
          <p:cNvPr id="8" name="Plassholder for bunntekst 4"/>
          <p:cNvSpPr>
            <a:spLocks noGrp="1"/>
          </p:cNvSpPr>
          <p:nvPr>
            <p:ph type="ftr" sz="quarter" idx="15"/>
          </p:nvPr>
        </p:nvSpPr>
        <p:spPr/>
        <p:txBody>
          <a:bodyPr/>
          <a:lstStyle>
            <a:lvl1pPr>
              <a:defRPr>
                <a:solidFill>
                  <a:schemeClr val="bg1"/>
                </a:solidFill>
              </a:defRPr>
            </a:lvl1pPr>
          </a:lstStyle>
          <a:p>
            <a:pPr>
              <a:defRPr/>
            </a:pPr>
            <a:r>
              <a:rPr lang="nb-NO"/>
              <a:t>NMBU in </a:t>
            </a:r>
            <a:r>
              <a:rPr lang="nb-NO" err="1"/>
              <a:t>brief</a:t>
            </a:r>
            <a:endParaRPr lang="nb-NO"/>
          </a:p>
        </p:txBody>
      </p:sp>
      <p:sp>
        <p:nvSpPr>
          <p:cNvPr id="9" name="Plassholder for lysbildenummer 5"/>
          <p:cNvSpPr>
            <a:spLocks noGrp="1"/>
          </p:cNvSpPr>
          <p:nvPr>
            <p:ph type="sldNum" sz="quarter" idx="16"/>
          </p:nvPr>
        </p:nvSpPr>
        <p:spPr/>
        <p:txBody>
          <a:bodyPr/>
          <a:lstStyle>
            <a:lvl1pPr>
              <a:defRPr smtClean="0">
                <a:solidFill>
                  <a:schemeClr val="bg1"/>
                </a:solidFill>
              </a:defRPr>
            </a:lvl1pPr>
          </a:lstStyle>
          <a:p>
            <a:pPr>
              <a:defRPr/>
            </a:pPr>
            <a:fld id="{50303529-4CD2-4FA6-96B0-E7B503973EB8}" type="slidenum">
              <a:rPr lang="nb-NO"/>
              <a:pPr>
                <a:defRPr/>
              </a:pPr>
              <a:t>‹#›</a:t>
            </a:fld>
            <a:endParaRPr lang="nb-NO"/>
          </a:p>
        </p:txBody>
      </p:sp>
    </p:spTree>
    <p:extLst>
      <p:ext uri="{BB962C8B-B14F-4D97-AF65-F5344CB8AC3E}">
        <p14:creationId xmlns:p14="http://schemas.microsoft.com/office/powerpoint/2010/main" val="42252108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Tittel og innho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dirty="0" smtClean="0"/>
              <a:t>Klikk for å redigere tittelstil</a:t>
            </a:r>
            <a:endParaRPr lang="nb-NO" dirty="0"/>
          </a:p>
        </p:txBody>
      </p:sp>
      <p:sp>
        <p:nvSpPr>
          <p:cNvPr id="3" name="Plassholder for innhold 2"/>
          <p:cNvSpPr>
            <a:spLocks noGrp="1"/>
          </p:cNvSpPr>
          <p:nvPr>
            <p:ph idx="1"/>
          </p:nvPr>
        </p:nvSpPr>
        <p:spPr/>
        <p:txBody>
          <a:bodyPr/>
          <a:lstStyle/>
          <a:p>
            <a:pPr lvl="0"/>
            <a:r>
              <a:rPr lang="nb-NO" dirty="0" smtClean="0"/>
              <a:t>Klikk for å redigere tekststiler i malen</a:t>
            </a:r>
          </a:p>
          <a:p>
            <a:pPr lvl="1"/>
            <a:r>
              <a:rPr lang="nb-NO" dirty="0" smtClean="0"/>
              <a:t>Andre nivå</a:t>
            </a:r>
          </a:p>
          <a:p>
            <a:pPr lvl="2"/>
            <a:r>
              <a:rPr lang="nb-NO" dirty="0" smtClean="0"/>
              <a:t>Tredje nivå</a:t>
            </a:r>
          </a:p>
          <a:p>
            <a:pPr lvl="3"/>
            <a:r>
              <a:rPr lang="nb-NO" dirty="0" smtClean="0"/>
              <a:t>Fjerde nivå</a:t>
            </a:r>
          </a:p>
          <a:p>
            <a:pPr lvl="4"/>
            <a:r>
              <a:rPr lang="nb-NO" dirty="0" smtClean="0"/>
              <a:t>Femte nivå</a:t>
            </a:r>
            <a:endParaRPr lang="nb-NO" dirty="0"/>
          </a:p>
        </p:txBody>
      </p:sp>
      <p:sp>
        <p:nvSpPr>
          <p:cNvPr id="4" name="Plassholder for dato 3"/>
          <p:cNvSpPr>
            <a:spLocks noGrp="1"/>
          </p:cNvSpPr>
          <p:nvPr>
            <p:ph type="dt" sz="half" idx="10"/>
          </p:nvPr>
        </p:nvSpPr>
        <p:spPr/>
        <p:txBody>
          <a:bodyPr/>
          <a:lstStyle>
            <a:lvl1pPr>
              <a:defRPr/>
            </a:lvl1pPr>
          </a:lstStyle>
          <a:p>
            <a:pPr>
              <a:defRPr/>
            </a:pPr>
            <a:r>
              <a:rPr lang="nb-NO"/>
              <a:t>Norwegian </a:t>
            </a:r>
            <a:r>
              <a:rPr lang="nb-NO" err="1"/>
              <a:t>University</a:t>
            </a:r>
            <a:r>
              <a:rPr lang="nb-NO"/>
              <a:t> </a:t>
            </a:r>
            <a:r>
              <a:rPr lang="nb-NO" err="1"/>
              <a:t>of</a:t>
            </a:r>
            <a:r>
              <a:rPr lang="nb-NO"/>
              <a:t> Life Sciences</a:t>
            </a:r>
          </a:p>
        </p:txBody>
      </p:sp>
      <p:sp>
        <p:nvSpPr>
          <p:cNvPr id="5" name="Plassholder for bunntekst 4"/>
          <p:cNvSpPr>
            <a:spLocks noGrp="1"/>
          </p:cNvSpPr>
          <p:nvPr>
            <p:ph type="ftr" sz="quarter" idx="11"/>
          </p:nvPr>
        </p:nvSpPr>
        <p:spPr/>
        <p:txBody>
          <a:bodyPr/>
          <a:lstStyle>
            <a:lvl1pPr>
              <a:defRPr/>
            </a:lvl1pPr>
          </a:lstStyle>
          <a:p>
            <a:pPr>
              <a:defRPr/>
            </a:pPr>
            <a:r>
              <a:rPr lang="nb-NO"/>
              <a:t>NMBU in </a:t>
            </a:r>
            <a:r>
              <a:rPr lang="nb-NO" err="1"/>
              <a:t>brief</a:t>
            </a:r>
            <a:endParaRPr lang="nb-NO"/>
          </a:p>
        </p:txBody>
      </p:sp>
      <p:sp>
        <p:nvSpPr>
          <p:cNvPr id="6" name="Plassholder for lysbildenummer 5"/>
          <p:cNvSpPr>
            <a:spLocks noGrp="1"/>
          </p:cNvSpPr>
          <p:nvPr>
            <p:ph type="sldNum" sz="quarter" idx="12"/>
          </p:nvPr>
        </p:nvSpPr>
        <p:spPr/>
        <p:txBody>
          <a:bodyPr/>
          <a:lstStyle>
            <a:lvl1pPr>
              <a:defRPr/>
            </a:lvl1pPr>
          </a:lstStyle>
          <a:p>
            <a:pPr>
              <a:defRPr/>
            </a:pPr>
            <a:fld id="{D36224A0-A8D9-4F94-86B0-8036A1FE733C}" type="slidenum">
              <a:rPr lang="nb-NO"/>
              <a:pPr>
                <a:defRPr/>
              </a:pPr>
              <a:t>‹#›</a:t>
            </a:fld>
            <a:endParaRPr lang="nb-NO"/>
          </a:p>
        </p:txBody>
      </p:sp>
    </p:spTree>
    <p:extLst>
      <p:ext uri="{BB962C8B-B14F-4D97-AF65-F5344CB8AC3E}">
        <p14:creationId xmlns:p14="http://schemas.microsoft.com/office/powerpoint/2010/main" val="127723063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tel, innhold og bilde til venstre">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dirty="0" smtClean="0"/>
              <a:t>Klikk for å redigere tittelstil</a:t>
            </a:r>
            <a:endParaRPr lang="nb-NO" dirty="0"/>
          </a:p>
        </p:txBody>
      </p:sp>
      <p:sp>
        <p:nvSpPr>
          <p:cNvPr id="3" name="Plassholder for innhold 2"/>
          <p:cNvSpPr>
            <a:spLocks noGrp="1"/>
          </p:cNvSpPr>
          <p:nvPr>
            <p:ph idx="1"/>
          </p:nvPr>
        </p:nvSpPr>
        <p:spPr>
          <a:xfrm>
            <a:off x="4716000" y="1825831"/>
            <a:ext cx="3852000" cy="3979433"/>
          </a:xfrm>
        </p:spPr>
        <p:txBody>
          <a:bodyPr/>
          <a:lstStyle/>
          <a:p>
            <a:pPr lvl="0"/>
            <a:r>
              <a:rPr lang="nb-NO" dirty="0" smtClean="0"/>
              <a:t>Klikk for å redigere tekststiler i malen</a:t>
            </a:r>
          </a:p>
          <a:p>
            <a:pPr lvl="1"/>
            <a:r>
              <a:rPr lang="nb-NO" dirty="0" smtClean="0"/>
              <a:t>Andre nivå</a:t>
            </a:r>
          </a:p>
          <a:p>
            <a:pPr lvl="2"/>
            <a:r>
              <a:rPr lang="nb-NO" dirty="0" smtClean="0"/>
              <a:t>Tredje nivå</a:t>
            </a:r>
          </a:p>
          <a:p>
            <a:pPr lvl="3"/>
            <a:r>
              <a:rPr lang="nb-NO" dirty="0" smtClean="0"/>
              <a:t>Fjerde nivå</a:t>
            </a:r>
          </a:p>
          <a:p>
            <a:pPr lvl="4"/>
            <a:r>
              <a:rPr lang="nb-NO" dirty="0" smtClean="0"/>
              <a:t>Femte nivå</a:t>
            </a:r>
            <a:endParaRPr lang="nb-NO" dirty="0"/>
          </a:p>
        </p:txBody>
      </p:sp>
      <p:sp>
        <p:nvSpPr>
          <p:cNvPr id="10" name="Plassholder for bilde 9"/>
          <p:cNvSpPr>
            <a:spLocks noGrp="1"/>
          </p:cNvSpPr>
          <p:nvPr>
            <p:ph type="pic" sz="quarter" idx="13"/>
          </p:nvPr>
        </p:nvSpPr>
        <p:spPr>
          <a:xfrm>
            <a:off x="575999" y="1922400"/>
            <a:ext cx="3870000" cy="4129200"/>
          </a:xfrm>
          <a:noFill/>
        </p:spPr>
        <p:txBody>
          <a:bodyPr tIns="2160000" rtlCol="0">
            <a:noAutofit/>
          </a:bodyPr>
          <a:lstStyle>
            <a:lvl1pPr marL="0" indent="0" algn="ctr">
              <a:buNone/>
              <a:defRPr sz="1400">
                <a:solidFill>
                  <a:schemeClr val="tx1"/>
                </a:solidFill>
              </a:defRPr>
            </a:lvl1pPr>
          </a:lstStyle>
          <a:p>
            <a:pPr lvl="0"/>
            <a:endParaRPr lang="nb-NO" noProof="0" dirty="0"/>
          </a:p>
        </p:txBody>
      </p:sp>
      <p:sp>
        <p:nvSpPr>
          <p:cNvPr id="5" name="Plassholder for dato 3"/>
          <p:cNvSpPr>
            <a:spLocks noGrp="1"/>
          </p:cNvSpPr>
          <p:nvPr>
            <p:ph type="dt" sz="half" idx="14"/>
          </p:nvPr>
        </p:nvSpPr>
        <p:spPr/>
        <p:txBody>
          <a:bodyPr/>
          <a:lstStyle>
            <a:lvl1pPr>
              <a:defRPr/>
            </a:lvl1pPr>
          </a:lstStyle>
          <a:p>
            <a:pPr>
              <a:defRPr/>
            </a:pPr>
            <a:r>
              <a:rPr lang="nb-NO"/>
              <a:t>Norwegian </a:t>
            </a:r>
            <a:r>
              <a:rPr lang="nb-NO" err="1"/>
              <a:t>University</a:t>
            </a:r>
            <a:r>
              <a:rPr lang="nb-NO"/>
              <a:t> </a:t>
            </a:r>
            <a:r>
              <a:rPr lang="nb-NO" err="1"/>
              <a:t>of</a:t>
            </a:r>
            <a:r>
              <a:rPr lang="nb-NO"/>
              <a:t> Life Sciences</a:t>
            </a:r>
          </a:p>
        </p:txBody>
      </p:sp>
      <p:sp>
        <p:nvSpPr>
          <p:cNvPr id="6" name="Plassholder for bunntekst 4"/>
          <p:cNvSpPr>
            <a:spLocks noGrp="1"/>
          </p:cNvSpPr>
          <p:nvPr>
            <p:ph type="ftr" sz="quarter" idx="15"/>
          </p:nvPr>
        </p:nvSpPr>
        <p:spPr/>
        <p:txBody>
          <a:bodyPr/>
          <a:lstStyle>
            <a:lvl1pPr>
              <a:defRPr/>
            </a:lvl1pPr>
          </a:lstStyle>
          <a:p>
            <a:pPr>
              <a:defRPr/>
            </a:pPr>
            <a:r>
              <a:rPr lang="nb-NO"/>
              <a:t>NMBU in </a:t>
            </a:r>
            <a:r>
              <a:rPr lang="nb-NO" err="1"/>
              <a:t>brief</a:t>
            </a:r>
            <a:endParaRPr lang="nb-NO"/>
          </a:p>
        </p:txBody>
      </p:sp>
      <p:sp>
        <p:nvSpPr>
          <p:cNvPr id="7" name="Plassholder for lysbildenummer 5"/>
          <p:cNvSpPr>
            <a:spLocks noGrp="1"/>
          </p:cNvSpPr>
          <p:nvPr>
            <p:ph type="sldNum" sz="quarter" idx="16"/>
          </p:nvPr>
        </p:nvSpPr>
        <p:spPr/>
        <p:txBody>
          <a:bodyPr/>
          <a:lstStyle>
            <a:lvl1pPr>
              <a:defRPr/>
            </a:lvl1pPr>
          </a:lstStyle>
          <a:p>
            <a:pPr>
              <a:defRPr/>
            </a:pPr>
            <a:fld id="{1D11957B-3744-4A6C-B7DC-A9696DA895F9}" type="slidenum">
              <a:rPr lang="nb-NO"/>
              <a:pPr>
                <a:defRPr/>
              </a:pPr>
              <a:t>‹#›</a:t>
            </a:fld>
            <a:endParaRPr lang="nb-NO"/>
          </a:p>
        </p:txBody>
      </p:sp>
    </p:spTree>
    <p:extLst>
      <p:ext uri="{BB962C8B-B14F-4D97-AF65-F5344CB8AC3E}">
        <p14:creationId xmlns:p14="http://schemas.microsoft.com/office/powerpoint/2010/main" val="329881642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tel, innhold og bilde til høyre">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dirty="0" smtClean="0"/>
              <a:t>Klikk for å redigere tittelstil</a:t>
            </a:r>
            <a:endParaRPr lang="nb-NO" dirty="0"/>
          </a:p>
        </p:txBody>
      </p:sp>
      <p:sp>
        <p:nvSpPr>
          <p:cNvPr id="3" name="Plassholder for innhold 2"/>
          <p:cNvSpPr>
            <a:spLocks noGrp="1"/>
          </p:cNvSpPr>
          <p:nvPr>
            <p:ph idx="1"/>
          </p:nvPr>
        </p:nvSpPr>
        <p:spPr>
          <a:xfrm>
            <a:off x="576000" y="1825831"/>
            <a:ext cx="3852000" cy="3979433"/>
          </a:xfrm>
        </p:spPr>
        <p:txBody>
          <a:bodyPr/>
          <a:lstStyle/>
          <a:p>
            <a:pPr lvl="0"/>
            <a:r>
              <a:rPr lang="nb-NO" dirty="0" smtClean="0"/>
              <a:t>Klikk for å redigere tekststiler i malen</a:t>
            </a:r>
          </a:p>
          <a:p>
            <a:pPr lvl="1"/>
            <a:r>
              <a:rPr lang="nb-NO" dirty="0" smtClean="0"/>
              <a:t>Andre nivå</a:t>
            </a:r>
          </a:p>
          <a:p>
            <a:pPr lvl="2"/>
            <a:r>
              <a:rPr lang="nb-NO" dirty="0" smtClean="0"/>
              <a:t>Tredje nivå</a:t>
            </a:r>
          </a:p>
          <a:p>
            <a:pPr lvl="3"/>
            <a:r>
              <a:rPr lang="nb-NO" dirty="0" smtClean="0"/>
              <a:t>Fjerde nivå</a:t>
            </a:r>
          </a:p>
          <a:p>
            <a:pPr lvl="4"/>
            <a:r>
              <a:rPr lang="nb-NO" dirty="0" smtClean="0"/>
              <a:t>Femte nivå</a:t>
            </a:r>
            <a:endParaRPr lang="nb-NO" dirty="0"/>
          </a:p>
        </p:txBody>
      </p:sp>
      <p:sp>
        <p:nvSpPr>
          <p:cNvPr id="10" name="Plassholder for bilde 9"/>
          <p:cNvSpPr>
            <a:spLocks noGrp="1"/>
          </p:cNvSpPr>
          <p:nvPr>
            <p:ph type="pic" sz="quarter" idx="13"/>
          </p:nvPr>
        </p:nvSpPr>
        <p:spPr>
          <a:xfrm>
            <a:off x="4716016" y="1922400"/>
            <a:ext cx="3870000" cy="4129200"/>
          </a:xfrm>
          <a:noFill/>
        </p:spPr>
        <p:txBody>
          <a:bodyPr tIns="2160000" rtlCol="0">
            <a:noAutofit/>
          </a:bodyPr>
          <a:lstStyle>
            <a:lvl1pPr marL="0" indent="0" algn="ctr">
              <a:buNone/>
              <a:defRPr sz="1400">
                <a:solidFill>
                  <a:schemeClr val="tx1"/>
                </a:solidFill>
              </a:defRPr>
            </a:lvl1pPr>
          </a:lstStyle>
          <a:p>
            <a:pPr lvl="0"/>
            <a:endParaRPr lang="nb-NO" noProof="0" dirty="0"/>
          </a:p>
        </p:txBody>
      </p:sp>
      <p:sp>
        <p:nvSpPr>
          <p:cNvPr id="5" name="Plassholder for dato 3"/>
          <p:cNvSpPr>
            <a:spLocks noGrp="1"/>
          </p:cNvSpPr>
          <p:nvPr>
            <p:ph type="dt" sz="half" idx="14"/>
          </p:nvPr>
        </p:nvSpPr>
        <p:spPr/>
        <p:txBody>
          <a:bodyPr/>
          <a:lstStyle>
            <a:lvl1pPr>
              <a:defRPr/>
            </a:lvl1pPr>
          </a:lstStyle>
          <a:p>
            <a:pPr>
              <a:defRPr/>
            </a:pPr>
            <a:r>
              <a:rPr lang="nb-NO"/>
              <a:t>Norwegian </a:t>
            </a:r>
            <a:r>
              <a:rPr lang="nb-NO" err="1"/>
              <a:t>University</a:t>
            </a:r>
            <a:r>
              <a:rPr lang="nb-NO"/>
              <a:t> </a:t>
            </a:r>
            <a:r>
              <a:rPr lang="nb-NO" err="1"/>
              <a:t>of</a:t>
            </a:r>
            <a:r>
              <a:rPr lang="nb-NO"/>
              <a:t> Life Sciences</a:t>
            </a:r>
          </a:p>
        </p:txBody>
      </p:sp>
      <p:sp>
        <p:nvSpPr>
          <p:cNvPr id="6" name="Plassholder for bunntekst 4"/>
          <p:cNvSpPr>
            <a:spLocks noGrp="1"/>
          </p:cNvSpPr>
          <p:nvPr>
            <p:ph type="ftr" sz="quarter" idx="15"/>
          </p:nvPr>
        </p:nvSpPr>
        <p:spPr/>
        <p:txBody>
          <a:bodyPr/>
          <a:lstStyle>
            <a:lvl1pPr>
              <a:defRPr/>
            </a:lvl1pPr>
          </a:lstStyle>
          <a:p>
            <a:pPr>
              <a:defRPr/>
            </a:pPr>
            <a:r>
              <a:rPr lang="nb-NO"/>
              <a:t>NMBU in </a:t>
            </a:r>
            <a:r>
              <a:rPr lang="nb-NO" err="1"/>
              <a:t>brief</a:t>
            </a:r>
            <a:endParaRPr lang="nb-NO"/>
          </a:p>
        </p:txBody>
      </p:sp>
      <p:sp>
        <p:nvSpPr>
          <p:cNvPr id="7" name="Plassholder for lysbildenummer 5"/>
          <p:cNvSpPr>
            <a:spLocks noGrp="1"/>
          </p:cNvSpPr>
          <p:nvPr>
            <p:ph type="sldNum" sz="quarter" idx="16"/>
          </p:nvPr>
        </p:nvSpPr>
        <p:spPr/>
        <p:txBody>
          <a:bodyPr/>
          <a:lstStyle>
            <a:lvl1pPr>
              <a:defRPr/>
            </a:lvl1pPr>
          </a:lstStyle>
          <a:p>
            <a:pPr>
              <a:defRPr/>
            </a:pPr>
            <a:fld id="{9E5B2EBC-8C92-4815-A870-9FDC6D235C14}" type="slidenum">
              <a:rPr lang="nb-NO"/>
              <a:pPr>
                <a:defRPr/>
              </a:pPr>
              <a:t>‹#›</a:t>
            </a:fld>
            <a:endParaRPr lang="nb-NO"/>
          </a:p>
        </p:txBody>
      </p:sp>
    </p:spTree>
    <p:extLst>
      <p:ext uri="{BB962C8B-B14F-4D97-AF65-F5344CB8AC3E}">
        <p14:creationId xmlns:p14="http://schemas.microsoft.com/office/powerpoint/2010/main" val="20589657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Hvileslide med farge og bilde">
    <p:bg>
      <p:bgPr>
        <a:solidFill>
          <a:srgbClr val="009D7F"/>
        </a:solidFill>
        <a:effectLst/>
      </p:bgPr>
    </p:bg>
    <p:spTree>
      <p:nvGrpSpPr>
        <p:cNvPr id="1" name=""/>
        <p:cNvGrpSpPr/>
        <p:nvPr/>
      </p:nvGrpSpPr>
      <p:grpSpPr>
        <a:xfrm>
          <a:off x="0" y="0"/>
          <a:ext cx="0" cy="0"/>
          <a:chOff x="0" y="0"/>
          <a:chExt cx="0" cy="0"/>
        </a:xfrm>
      </p:grpSpPr>
      <p:pic>
        <p:nvPicPr>
          <p:cNvPr id="4" name="Bilde 8"/>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4095750"/>
            <a:ext cx="9144000" cy="2762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2" descr="Z:\NMBU\NMBU_symbol_1000prosent_av_18mm_RGB_hvit.wmf"/>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7970838" y="390525"/>
            <a:ext cx="676275" cy="539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ittel 1"/>
          <p:cNvSpPr>
            <a:spLocks noGrp="1"/>
          </p:cNvSpPr>
          <p:nvPr>
            <p:ph type="ctrTitle"/>
          </p:nvPr>
        </p:nvSpPr>
        <p:spPr>
          <a:xfrm>
            <a:off x="576000" y="2617200"/>
            <a:ext cx="7992000" cy="738664"/>
          </a:xfrm>
        </p:spPr>
        <p:txBody>
          <a:bodyPr/>
          <a:lstStyle>
            <a:lvl1pPr>
              <a:defRPr sz="4800">
                <a:solidFill>
                  <a:schemeClr val="bg1"/>
                </a:solidFill>
              </a:defRPr>
            </a:lvl1pPr>
          </a:lstStyle>
          <a:p>
            <a:r>
              <a:rPr lang="nb-NO" dirty="0" smtClean="0"/>
              <a:t>Klikk for å redigere tittelstil</a:t>
            </a:r>
            <a:endParaRPr lang="nb-NO" dirty="0"/>
          </a:p>
        </p:txBody>
      </p:sp>
      <p:sp>
        <p:nvSpPr>
          <p:cNvPr id="7" name="Undertittel 2"/>
          <p:cNvSpPr>
            <a:spLocks noGrp="1"/>
          </p:cNvSpPr>
          <p:nvPr>
            <p:ph type="subTitle" idx="1"/>
          </p:nvPr>
        </p:nvSpPr>
        <p:spPr>
          <a:xfrm>
            <a:off x="576000" y="3502800"/>
            <a:ext cx="7992000" cy="246221"/>
          </a:xfrm>
        </p:spPr>
        <p:txBody>
          <a:bodyPr>
            <a:noAutofit/>
          </a:bodyPr>
          <a:lstStyle>
            <a:lvl1pPr marL="0" indent="0" algn="l">
              <a:buNone/>
              <a:defRPr sz="16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b-NO" dirty="0" smtClean="0"/>
              <a:t>Klikk for å redigere undertittelstil i malen</a:t>
            </a:r>
            <a:endParaRPr lang="nb-NO" dirty="0"/>
          </a:p>
        </p:txBody>
      </p:sp>
    </p:spTree>
    <p:extLst>
      <p:ext uri="{BB962C8B-B14F-4D97-AF65-F5344CB8AC3E}">
        <p14:creationId xmlns:p14="http://schemas.microsoft.com/office/powerpoint/2010/main" val="20745167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Hvileslide med tekst og bilde">
    <p:bg>
      <p:bgPr>
        <a:solidFill>
          <a:schemeClr val="accent1"/>
        </a:solidFill>
        <a:effectLst/>
      </p:bgPr>
    </p:bg>
    <p:spTree>
      <p:nvGrpSpPr>
        <p:cNvPr id="1" name=""/>
        <p:cNvGrpSpPr/>
        <p:nvPr/>
      </p:nvGrpSpPr>
      <p:grpSpPr>
        <a:xfrm>
          <a:off x="0" y="0"/>
          <a:ext cx="0" cy="0"/>
          <a:chOff x="0" y="0"/>
          <a:chExt cx="0" cy="0"/>
        </a:xfrm>
      </p:grpSpPr>
      <p:sp>
        <p:nvSpPr>
          <p:cNvPr id="12" name="Plassholder for bilde 11"/>
          <p:cNvSpPr>
            <a:spLocks noGrp="1"/>
          </p:cNvSpPr>
          <p:nvPr>
            <p:ph type="pic" sz="quarter" idx="12"/>
          </p:nvPr>
        </p:nvSpPr>
        <p:spPr>
          <a:xfrm>
            <a:off x="0" y="0"/>
            <a:ext cx="9144000" cy="6858000"/>
          </a:xfrm>
          <a:solidFill>
            <a:schemeClr val="bg1">
              <a:lumMod val="75000"/>
            </a:schemeClr>
          </a:solidFill>
        </p:spPr>
        <p:txBody>
          <a:bodyPr tIns="3600000" rtlCol="0">
            <a:noAutofit/>
          </a:bodyPr>
          <a:lstStyle>
            <a:lvl1pPr marL="0" indent="0" algn="ctr">
              <a:buNone/>
              <a:defRPr sz="1400">
                <a:solidFill>
                  <a:schemeClr val="bg1"/>
                </a:solidFill>
              </a:defRPr>
            </a:lvl1pPr>
          </a:lstStyle>
          <a:p>
            <a:pPr lvl="0"/>
            <a:endParaRPr lang="nb-NO" noProof="0" dirty="0"/>
          </a:p>
        </p:txBody>
      </p:sp>
      <p:sp>
        <p:nvSpPr>
          <p:cNvPr id="7" name="Plassholder for tekst 6"/>
          <p:cNvSpPr>
            <a:spLocks noGrp="1"/>
          </p:cNvSpPr>
          <p:nvPr>
            <p:ph type="body" sz="quarter" idx="10"/>
          </p:nvPr>
        </p:nvSpPr>
        <p:spPr>
          <a:xfrm>
            <a:off x="7970400" y="392400"/>
            <a:ext cx="676800" cy="540000"/>
          </a:xfrm>
          <a:blipFill>
            <a:blip r:embed="rId2" cstate="print"/>
            <a:stretch>
              <a:fillRect/>
            </a:stretch>
          </a:blipFill>
        </p:spPr>
        <p:txBody>
          <a:bodyPr/>
          <a:lstStyle>
            <a:lvl1pPr marL="0" indent="0">
              <a:buNone/>
              <a:defRPr sz="100">
                <a:solidFill>
                  <a:schemeClr val="bg1"/>
                </a:solidFill>
              </a:defRPr>
            </a:lvl1pPr>
          </a:lstStyle>
          <a:p>
            <a:pPr lvl="0"/>
            <a:r>
              <a:rPr lang="nb-NO" smtClean="0"/>
              <a:t>Klikk for å redigere tekststiler i malen</a:t>
            </a:r>
          </a:p>
        </p:txBody>
      </p:sp>
      <p:sp>
        <p:nvSpPr>
          <p:cNvPr id="10" name="Plassholder for tekst 6"/>
          <p:cNvSpPr>
            <a:spLocks noGrp="1"/>
          </p:cNvSpPr>
          <p:nvPr>
            <p:ph type="body" sz="quarter" idx="11"/>
          </p:nvPr>
        </p:nvSpPr>
        <p:spPr>
          <a:xfrm>
            <a:off x="0" y="4096800"/>
            <a:ext cx="9144000" cy="2761200"/>
          </a:xfrm>
          <a:blipFill>
            <a:blip r:embed="rId3" cstate="print"/>
            <a:stretch>
              <a:fillRect/>
            </a:stretch>
          </a:blipFill>
        </p:spPr>
        <p:txBody>
          <a:bodyPr/>
          <a:lstStyle>
            <a:lvl1pPr marL="0" indent="0">
              <a:buNone/>
              <a:defRPr sz="100">
                <a:solidFill>
                  <a:schemeClr val="bg1"/>
                </a:solidFill>
              </a:defRPr>
            </a:lvl1pPr>
          </a:lstStyle>
          <a:p>
            <a:pPr lvl="0"/>
            <a:r>
              <a:rPr lang="nb-NO" smtClean="0"/>
              <a:t>Klikk for å redigere tekststiler i malen</a:t>
            </a:r>
          </a:p>
        </p:txBody>
      </p:sp>
      <p:sp>
        <p:nvSpPr>
          <p:cNvPr id="8" name="Tittel 1"/>
          <p:cNvSpPr>
            <a:spLocks noGrp="1"/>
          </p:cNvSpPr>
          <p:nvPr>
            <p:ph type="ctrTitle"/>
          </p:nvPr>
        </p:nvSpPr>
        <p:spPr>
          <a:xfrm>
            <a:off x="576000" y="2617200"/>
            <a:ext cx="7992000" cy="738664"/>
          </a:xfrm>
        </p:spPr>
        <p:txBody>
          <a:bodyPr/>
          <a:lstStyle>
            <a:lvl1pPr>
              <a:defRPr sz="4800">
                <a:solidFill>
                  <a:schemeClr val="bg1"/>
                </a:solidFill>
              </a:defRPr>
            </a:lvl1pPr>
          </a:lstStyle>
          <a:p>
            <a:r>
              <a:rPr lang="nb-NO" dirty="0" smtClean="0"/>
              <a:t>Klikk for å redigere tittelstil</a:t>
            </a:r>
            <a:endParaRPr lang="nb-NO" dirty="0"/>
          </a:p>
        </p:txBody>
      </p:sp>
      <p:sp>
        <p:nvSpPr>
          <p:cNvPr id="9" name="Undertittel 2"/>
          <p:cNvSpPr>
            <a:spLocks noGrp="1"/>
          </p:cNvSpPr>
          <p:nvPr>
            <p:ph type="subTitle" idx="1"/>
          </p:nvPr>
        </p:nvSpPr>
        <p:spPr>
          <a:xfrm>
            <a:off x="576000" y="3502800"/>
            <a:ext cx="7992000" cy="246221"/>
          </a:xfrm>
        </p:spPr>
        <p:txBody>
          <a:bodyPr>
            <a:noAutofit/>
          </a:bodyPr>
          <a:lstStyle>
            <a:lvl1pPr marL="0" indent="0" algn="l">
              <a:buNone/>
              <a:defRPr sz="16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b-NO" dirty="0" smtClean="0"/>
              <a:t>Klikk for å redigere undertittelstil i malen</a:t>
            </a:r>
            <a:endParaRPr lang="nb-NO" dirty="0"/>
          </a:p>
        </p:txBody>
      </p:sp>
    </p:spTree>
    <p:extLst>
      <p:ext uri="{BB962C8B-B14F-4D97-AF65-F5344CB8AC3E}">
        <p14:creationId xmlns:p14="http://schemas.microsoft.com/office/powerpoint/2010/main" val="405734099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wmf"/><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Plassholder for tittel 1"/>
          <p:cNvSpPr>
            <a:spLocks noGrp="1"/>
          </p:cNvSpPr>
          <p:nvPr>
            <p:ph type="title"/>
          </p:nvPr>
        </p:nvSpPr>
        <p:spPr bwMode="auto">
          <a:xfrm>
            <a:off x="576263" y="931863"/>
            <a:ext cx="6818312" cy="615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b" anchorCtr="0" compatLnSpc="1">
            <a:prstTxWarp prst="textNoShape">
              <a:avLst/>
            </a:prstTxWarp>
            <a:spAutoFit/>
          </a:bodyPr>
          <a:lstStyle/>
          <a:p>
            <a:pPr lvl="0"/>
            <a:r>
              <a:rPr lang="nb-NO" altLang="nb-NO" smtClean="0"/>
              <a:t>Klikk for å redigere tittelstil</a:t>
            </a:r>
          </a:p>
        </p:txBody>
      </p:sp>
      <p:sp>
        <p:nvSpPr>
          <p:cNvPr id="1027" name="Plassholder for tekst 2"/>
          <p:cNvSpPr>
            <a:spLocks noGrp="1"/>
          </p:cNvSpPr>
          <p:nvPr>
            <p:ph type="body" idx="1"/>
          </p:nvPr>
        </p:nvSpPr>
        <p:spPr bwMode="auto">
          <a:xfrm>
            <a:off x="576263" y="1825625"/>
            <a:ext cx="7991475" cy="3979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nb-NO" altLang="nb-NO" smtClean="0"/>
              <a:t>Klikk for å redigere tekststiler i malen</a:t>
            </a:r>
          </a:p>
          <a:p>
            <a:pPr lvl="1"/>
            <a:r>
              <a:rPr lang="nb-NO" altLang="nb-NO" smtClean="0"/>
              <a:t>Andre nivå</a:t>
            </a:r>
          </a:p>
          <a:p>
            <a:pPr lvl="2"/>
            <a:r>
              <a:rPr lang="nb-NO" altLang="nb-NO" smtClean="0"/>
              <a:t>Tredje nivå</a:t>
            </a:r>
          </a:p>
          <a:p>
            <a:pPr lvl="3"/>
            <a:r>
              <a:rPr lang="nb-NO" altLang="nb-NO" smtClean="0"/>
              <a:t>Fjerde nivå</a:t>
            </a:r>
          </a:p>
          <a:p>
            <a:pPr lvl="4"/>
            <a:r>
              <a:rPr lang="nb-NO" altLang="nb-NO" smtClean="0"/>
              <a:t>Femte nivå</a:t>
            </a:r>
          </a:p>
        </p:txBody>
      </p:sp>
      <p:sp>
        <p:nvSpPr>
          <p:cNvPr id="4" name="Plassholder for dato 3"/>
          <p:cNvSpPr>
            <a:spLocks noGrp="1"/>
          </p:cNvSpPr>
          <p:nvPr>
            <p:ph type="dt" sz="half" idx="2"/>
          </p:nvPr>
        </p:nvSpPr>
        <p:spPr>
          <a:xfrm>
            <a:off x="5353050" y="6372225"/>
            <a:ext cx="2890838" cy="153988"/>
          </a:xfrm>
          <a:prstGeom prst="rect">
            <a:avLst/>
          </a:prstGeom>
        </p:spPr>
        <p:txBody>
          <a:bodyPr vert="horz" wrap="square" lIns="0" tIns="0" rIns="0" bIns="0" rtlCol="0" anchor="ctr">
            <a:spAutoFit/>
          </a:bodyPr>
          <a:lstStyle>
            <a:lvl1pPr algn="l" eaLnBrk="1" fontAlgn="auto" hangingPunct="1">
              <a:spcBef>
                <a:spcPts val="0"/>
              </a:spcBef>
              <a:spcAft>
                <a:spcPts val="0"/>
              </a:spcAft>
              <a:defRPr sz="1000" b="0">
                <a:solidFill>
                  <a:srgbClr val="009D7F"/>
                </a:solidFill>
                <a:latin typeface="+mn-lt"/>
                <a:ea typeface="+mn-ea"/>
                <a:cs typeface="+mn-cs"/>
              </a:defRPr>
            </a:lvl1pPr>
          </a:lstStyle>
          <a:p>
            <a:pPr>
              <a:defRPr/>
            </a:pPr>
            <a:r>
              <a:rPr lang="nb-NO"/>
              <a:t>Norwegian </a:t>
            </a:r>
            <a:r>
              <a:rPr lang="nb-NO" err="1"/>
              <a:t>University</a:t>
            </a:r>
            <a:r>
              <a:rPr lang="nb-NO"/>
              <a:t> </a:t>
            </a:r>
            <a:r>
              <a:rPr lang="nb-NO" err="1"/>
              <a:t>of</a:t>
            </a:r>
            <a:r>
              <a:rPr lang="nb-NO"/>
              <a:t> Life Sciences</a:t>
            </a:r>
          </a:p>
        </p:txBody>
      </p:sp>
      <p:sp>
        <p:nvSpPr>
          <p:cNvPr id="5" name="Plassholder for bunntekst 4"/>
          <p:cNvSpPr>
            <a:spLocks noGrp="1"/>
          </p:cNvSpPr>
          <p:nvPr>
            <p:ph type="ftr" sz="quarter" idx="3"/>
          </p:nvPr>
        </p:nvSpPr>
        <p:spPr>
          <a:xfrm>
            <a:off x="576263" y="6372225"/>
            <a:ext cx="4757737" cy="153988"/>
          </a:xfrm>
          <a:prstGeom prst="rect">
            <a:avLst/>
          </a:prstGeom>
        </p:spPr>
        <p:txBody>
          <a:bodyPr vert="horz" wrap="square" lIns="0" tIns="0" rIns="0" bIns="0" rtlCol="0" anchor="ctr">
            <a:spAutoFit/>
          </a:bodyPr>
          <a:lstStyle>
            <a:lvl1pPr algn="l" eaLnBrk="1" fontAlgn="auto" hangingPunct="1">
              <a:spcBef>
                <a:spcPts val="0"/>
              </a:spcBef>
              <a:spcAft>
                <a:spcPts val="0"/>
              </a:spcAft>
              <a:defRPr sz="1000" b="0">
                <a:solidFill>
                  <a:srgbClr val="009D7F"/>
                </a:solidFill>
                <a:latin typeface="+mn-lt"/>
                <a:ea typeface="+mn-ea"/>
                <a:cs typeface="+mn-cs"/>
              </a:defRPr>
            </a:lvl1pPr>
          </a:lstStyle>
          <a:p>
            <a:pPr>
              <a:defRPr/>
            </a:pPr>
            <a:r>
              <a:rPr lang="nb-NO"/>
              <a:t>NMBU in </a:t>
            </a:r>
            <a:r>
              <a:rPr lang="nb-NO" err="1"/>
              <a:t>brief</a:t>
            </a:r>
            <a:endParaRPr lang="nb-NO"/>
          </a:p>
        </p:txBody>
      </p:sp>
      <p:sp>
        <p:nvSpPr>
          <p:cNvPr id="6" name="Plassholder for lysbildenummer 5"/>
          <p:cNvSpPr>
            <a:spLocks noGrp="1"/>
          </p:cNvSpPr>
          <p:nvPr>
            <p:ph type="sldNum" sz="quarter" idx="4"/>
          </p:nvPr>
        </p:nvSpPr>
        <p:spPr>
          <a:xfrm>
            <a:off x="8269288" y="6372225"/>
            <a:ext cx="298450" cy="153988"/>
          </a:xfrm>
          <a:prstGeom prst="rect">
            <a:avLst/>
          </a:prstGeom>
        </p:spPr>
        <p:txBody>
          <a:bodyPr vert="horz" wrap="square" lIns="0" tIns="0" rIns="0" bIns="0" numCol="1" anchor="ctr" anchorCtr="0" compatLnSpc="1">
            <a:prstTxWarp prst="textNoShape">
              <a:avLst/>
            </a:prstTxWarp>
            <a:spAutoFit/>
          </a:bodyPr>
          <a:lstStyle>
            <a:lvl1pPr algn="r" eaLnBrk="1" hangingPunct="1">
              <a:defRPr sz="1000" smtClean="0">
                <a:solidFill>
                  <a:srgbClr val="009D7F"/>
                </a:solidFill>
              </a:defRPr>
            </a:lvl1pPr>
          </a:lstStyle>
          <a:p>
            <a:pPr>
              <a:defRPr/>
            </a:pPr>
            <a:fld id="{5AAB1AF2-76DC-4DF0-8D25-72DC76BACB75}" type="slidenum">
              <a:rPr lang="nb-NO"/>
              <a:pPr>
                <a:defRPr/>
              </a:pPr>
              <a:t>‹#›</a:t>
            </a:fld>
            <a:endParaRPr lang="nb-NO"/>
          </a:p>
        </p:txBody>
      </p:sp>
      <p:cxnSp>
        <p:nvCxnSpPr>
          <p:cNvPr id="13" name="Rett linje 12"/>
          <p:cNvCxnSpPr/>
          <p:nvPr userDrawn="1"/>
        </p:nvCxnSpPr>
        <p:spPr>
          <a:xfrm>
            <a:off x="576263" y="6281738"/>
            <a:ext cx="8002587" cy="0"/>
          </a:xfrm>
          <a:prstGeom prst="line">
            <a:avLst/>
          </a:prstGeom>
          <a:ln w="12700">
            <a:solidFill>
              <a:srgbClr val="009D7F"/>
            </a:solidFill>
          </a:ln>
        </p:spPr>
        <p:style>
          <a:lnRef idx="1">
            <a:schemeClr val="accent1"/>
          </a:lnRef>
          <a:fillRef idx="0">
            <a:schemeClr val="accent1"/>
          </a:fillRef>
          <a:effectRef idx="0">
            <a:schemeClr val="accent1"/>
          </a:effectRef>
          <a:fontRef idx="minor">
            <a:schemeClr val="tx1"/>
          </a:fontRef>
        </p:style>
      </p:cxnSp>
      <p:pic>
        <p:nvPicPr>
          <p:cNvPr id="1032" name="Picture 2" descr="C:\Users\Morten\Downloads\NMBU_symbol_1000prosent_av_18mm_RGB.wmf"/>
          <p:cNvPicPr>
            <a:picLocks noChangeAspect="1" noChangeArrowheads="1"/>
          </p:cNvPicPr>
          <p:nvPr userDrawn="1"/>
        </p:nvPicPr>
        <p:blipFill>
          <a:blip r:embed="rId17" cstate="print">
            <a:extLst>
              <a:ext uri="{28A0092B-C50C-407E-A947-70E740481C1C}">
                <a14:useLocalDpi xmlns:a14="http://schemas.microsoft.com/office/drawing/2010/main" val="0"/>
              </a:ext>
            </a:extLst>
          </a:blip>
          <a:srcRect/>
          <a:stretch>
            <a:fillRect/>
          </a:stretch>
        </p:blipFill>
        <p:spPr bwMode="auto">
          <a:xfrm>
            <a:off x="7970838" y="388938"/>
            <a:ext cx="676275" cy="541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773" r:id="rId1"/>
    <p:sldLayoutId id="2147483774" r:id="rId2"/>
    <p:sldLayoutId id="2147483775" r:id="rId3"/>
    <p:sldLayoutId id="2147483776" r:id="rId4"/>
    <p:sldLayoutId id="2147483766" r:id="rId5"/>
    <p:sldLayoutId id="2147483767" r:id="rId6"/>
    <p:sldLayoutId id="2147483768" r:id="rId7"/>
    <p:sldLayoutId id="2147483777" r:id="rId8"/>
    <p:sldLayoutId id="2147483778" r:id="rId9"/>
    <p:sldLayoutId id="2147483779" r:id="rId10"/>
    <p:sldLayoutId id="2147483780" r:id="rId11"/>
    <p:sldLayoutId id="2147483769" r:id="rId12"/>
    <p:sldLayoutId id="2147483770" r:id="rId13"/>
    <p:sldLayoutId id="2147483771" r:id="rId14"/>
    <p:sldLayoutId id="2147483772" r:id="rId15"/>
  </p:sldLayoutIdLst>
  <p:hf hdr="0"/>
  <p:txStyles>
    <p:titleStyle>
      <a:lvl1pPr algn="l" rtl="0" eaLnBrk="0" fontAlgn="base" hangingPunct="0">
        <a:spcBef>
          <a:spcPct val="0"/>
        </a:spcBef>
        <a:spcAft>
          <a:spcPct val="0"/>
        </a:spcAft>
        <a:defRPr sz="4000" kern="1200">
          <a:solidFill>
            <a:srgbClr val="009D7F"/>
          </a:solidFill>
          <a:latin typeface="+mj-lt"/>
          <a:ea typeface="MS PGothic" panose="020B0600070205080204" pitchFamily="34" charset="-128"/>
          <a:cs typeface="+mj-cs"/>
        </a:defRPr>
      </a:lvl1pPr>
      <a:lvl2pPr algn="l" rtl="0" eaLnBrk="0" fontAlgn="base" hangingPunct="0">
        <a:spcBef>
          <a:spcPct val="0"/>
        </a:spcBef>
        <a:spcAft>
          <a:spcPct val="0"/>
        </a:spcAft>
        <a:defRPr sz="4000">
          <a:solidFill>
            <a:srgbClr val="009D7F"/>
          </a:solidFill>
          <a:latin typeface="Arial" charset="0"/>
          <a:ea typeface="MS PGothic" panose="020B0600070205080204" pitchFamily="34" charset="-128"/>
        </a:defRPr>
      </a:lvl2pPr>
      <a:lvl3pPr algn="l" rtl="0" eaLnBrk="0" fontAlgn="base" hangingPunct="0">
        <a:spcBef>
          <a:spcPct val="0"/>
        </a:spcBef>
        <a:spcAft>
          <a:spcPct val="0"/>
        </a:spcAft>
        <a:defRPr sz="4000">
          <a:solidFill>
            <a:srgbClr val="009D7F"/>
          </a:solidFill>
          <a:latin typeface="Arial" charset="0"/>
          <a:ea typeface="MS PGothic" panose="020B0600070205080204" pitchFamily="34" charset="-128"/>
        </a:defRPr>
      </a:lvl3pPr>
      <a:lvl4pPr algn="l" rtl="0" eaLnBrk="0" fontAlgn="base" hangingPunct="0">
        <a:spcBef>
          <a:spcPct val="0"/>
        </a:spcBef>
        <a:spcAft>
          <a:spcPct val="0"/>
        </a:spcAft>
        <a:defRPr sz="4000">
          <a:solidFill>
            <a:srgbClr val="009D7F"/>
          </a:solidFill>
          <a:latin typeface="Arial" charset="0"/>
          <a:ea typeface="MS PGothic" panose="020B0600070205080204" pitchFamily="34" charset="-128"/>
        </a:defRPr>
      </a:lvl4pPr>
      <a:lvl5pPr algn="l" rtl="0" eaLnBrk="0" fontAlgn="base" hangingPunct="0">
        <a:spcBef>
          <a:spcPct val="0"/>
        </a:spcBef>
        <a:spcAft>
          <a:spcPct val="0"/>
        </a:spcAft>
        <a:defRPr sz="4000">
          <a:solidFill>
            <a:srgbClr val="009D7F"/>
          </a:solidFill>
          <a:latin typeface="Arial" charset="0"/>
          <a:ea typeface="MS PGothic" panose="020B0600070205080204" pitchFamily="34" charset="-128"/>
        </a:defRPr>
      </a:lvl5pPr>
      <a:lvl6pPr marL="457200" algn="l" rtl="0" fontAlgn="base">
        <a:spcBef>
          <a:spcPct val="0"/>
        </a:spcBef>
        <a:spcAft>
          <a:spcPct val="0"/>
        </a:spcAft>
        <a:defRPr sz="4000">
          <a:solidFill>
            <a:srgbClr val="009D7F"/>
          </a:solidFill>
          <a:latin typeface="Arial" charset="0"/>
        </a:defRPr>
      </a:lvl6pPr>
      <a:lvl7pPr marL="914400" algn="l" rtl="0" fontAlgn="base">
        <a:spcBef>
          <a:spcPct val="0"/>
        </a:spcBef>
        <a:spcAft>
          <a:spcPct val="0"/>
        </a:spcAft>
        <a:defRPr sz="4000">
          <a:solidFill>
            <a:srgbClr val="009D7F"/>
          </a:solidFill>
          <a:latin typeface="Arial" charset="0"/>
        </a:defRPr>
      </a:lvl7pPr>
      <a:lvl8pPr marL="1371600" algn="l" rtl="0" fontAlgn="base">
        <a:spcBef>
          <a:spcPct val="0"/>
        </a:spcBef>
        <a:spcAft>
          <a:spcPct val="0"/>
        </a:spcAft>
        <a:defRPr sz="4000">
          <a:solidFill>
            <a:srgbClr val="009D7F"/>
          </a:solidFill>
          <a:latin typeface="Arial" charset="0"/>
        </a:defRPr>
      </a:lvl8pPr>
      <a:lvl9pPr marL="1828800" algn="l" rtl="0" fontAlgn="base">
        <a:spcBef>
          <a:spcPct val="0"/>
        </a:spcBef>
        <a:spcAft>
          <a:spcPct val="0"/>
        </a:spcAft>
        <a:defRPr sz="4000">
          <a:solidFill>
            <a:srgbClr val="009D7F"/>
          </a:solidFill>
          <a:latin typeface="Arial" charset="0"/>
        </a:defRPr>
      </a:lvl9pPr>
    </p:titleStyle>
    <p:bodyStyle>
      <a:lvl1pPr marL="196850" indent="-19685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S PGothic" panose="020B0600070205080204" pitchFamily="34" charset="-128"/>
          <a:cs typeface="+mn-cs"/>
        </a:defRPr>
      </a:lvl1pPr>
      <a:lvl2pPr marL="665163" indent="-19685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S PGothic" panose="020B0600070205080204" pitchFamily="34" charset="-128"/>
          <a:cs typeface="+mn-cs"/>
        </a:defRPr>
      </a:lvl2pPr>
      <a:lvl3pPr marL="1133475" indent="-19685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S PGothic" panose="020B0600070205080204" pitchFamily="34" charset="-128"/>
          <a:cs typeface="+mn-cs"/>
        </a:defRPr>
      </a:lvl3pPr>
      <a:lvl4pPr marL="1600200" indent="-19685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S PGothic" panose="020B0600070205080204" pitchFamily="34" charset="-128"/>
          <a:cs typeface="+mn-cs"/>
        </a:defRPr>
      </a:lvl4pPr>
      <a:lvl5pPr marL="2051050" indent="-19685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S PGothic" panose="020B0600070205080204" pitchFamily="34" charset="-128"/>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3" Type="http://schemas.openxmlformats.org/officeDocument/2006/relationships/hyperlink" Target="http://www.studiebarometeret.no/en/" TargetMode="External"/><Relationship Id="rId2" Type="http://schemas.openxmlformats.org/officeDocument/2006/relationships/notesSlide" Target="../notesSlides/notesSlide7.xml"/><Relationship Id="rId1" Type="http://schemas.openxmlformats.org/officeDocument/2006/relationships/slideLayout" Target="../slideLayouts/slideLayout5.xml"/><Relationship Id="rId4" Type="http://schemas.openxmlformats.org/officeDocument/2006/relationships/hyperlink" Target="http://dbh.nsd.uib.no/statistikk/rapport.action?visningId=123&amp;visKode=false&amp;columns=arstall&amp;index=2&amp;formel=49&amp;hier=insttype!9!instkode!9!fakkode!9!ufakkode!9!progkode&amp;sti=Universiteter&amp;param=arstall%3D2016!8!2015!8!2014!8!2013!8!2012!9!semester%3D3!9!dep_id%3D1!9!insttype%3D11" TargetMode="Externa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0.xml"/></Relationships>
</file>

<file path=ppt/slides/_rels/slide8.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4.xml"/><Relationship Id="rId1" Type="http://schemas.openxmlformats.org/officeDocument/2006/relationships/slideLayout" Target="../slideLayouts/slideLayout10.xml"/></Relationships>
</file>

<file path=ppt/slides/_rels/slide9.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12.png"/><Relationship Id="rId7" Type="http://schemas.openxmlformats.org/officeDocument/2006/relationships/diagramColors" Target="../diagrams/colors1.xml"/><Relationship Id="rId2" Type="http://schemas.openxmlformats.org/officeDocument/2006/relationships/notesSlide" Target="../notesSlides/notesSlide5.xml"/><Relationship Id="rId1" Type="http://schemas.openxmlformats.org/officeDocument/2006/relationships/slideLayout" Target="../slideLayouts/slideLayout10.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a:xfrm>
            <a:off x="608926" y="415117"/>
            <a:ext cx="6818518" cy="553998"/>
          </a:xfrm>
        </p:spPr>
        <p:txBody>
          <a:bodyPr/>
          <a:lstStyle/>
          <a:p>
            <a:r>
              <a:rPr lang="en-US" sz="3600" dirty="0" smtClean="0"/>
              <a:t>Who are involved?</a:t>
            </a:r>
            <a:endParaRPr lang="en-US" sz="3600" dirty="0"/>
          </a:p>
        </p:txBody>
      </p:sp>
      <p:graphicFrame>
        <p:nvGraphicFramePr>
          <p:cNvPr id="7" name="Plassholder for innhold 6"/>
          <p:cNvGraphicFramePr>
            <a:graphicFrameLocks noGrp="1"/>
          </p:cNvGraphicFramePr>
          <p:nvPr>
            <p:ph idx="1"/>
            <p:extLst>
              <p:ext uri="{D42A27DB-BD31-4B8C-83A1-F6EECF244321}">
                <p14:modId xmlns:p14="http://schemas.microsoft.com/office/powerpoint/2010/main" val="2228620766"/>
              </p:ext>
            </p:extLst>
          </p:nvPr>
        </p:nvGraphicFramePr>
        <p:xfrm>
          <a:off x="589787" y="1099100"/>
          <a:ext cx="8014661" cy="4927024"/>
        </p:xfrm>
        <a:graphic>
          <a:graphicData uri="http://schemas.openxmlformats.org/drawingml/2006/table">
            <a:tbl>
              <a:tblPr firstRow="1" bandRow="1">
                <a:tableStyleId>{5C22544A-7EE6-4342-B048-85BDC9FD1C3A}</a:tableStyleId>
              </a:tblPr>
              <a:tblGrid>
                <a:gridCol w="2427842">
                  <a:extLst>
                    <a:ext uri="{9D8B030D-6E8A-4147-A177-3AD203B41FA5}">
                      <a16:colId xmlns:a16="http://schemas.microsoft.com/office/drawing/2014/main" xmlns="" val="20000"/>
                    </a:ext>
                  </a:extLst>
                </a:gridCol>
                <a:gridCol w="5586819">
                  <a:extLst>
                    <a:ext uri="{9D8B030D-6E8A-4147-A177-3AD203B41FA5}">
                      <a16:colId xmlns:a16="http://schemas.microsoft.com/office/drawing/2014/main" xmlns="" val="20001"/>
                    </a:ext>
                  </a:extLst>
                </a:gridCol>
              </a:tblGrid>
              <a:tr h="302653">
                <a:tc>
                  <a:txBody>
                    <a:bodyPr/>
                    <a:lstStyle/>
                    <a:p>
                      <a:endParaRPr lang="nb-NO" dirty="0"/>
                    </a:p>
                  </a:txBody>
                  <a:tcPr/>
                </a:tc>
                <a:tc>
                  <a:txBody>
                    <a:bodyPr/>
                    <a:lstStyle/>
                    <a:p>
                      <a:endParaRPr lang="nb-NO" dirty="0"/>
                    </a:p>
                  </a:txBody>
                  <a:tcPr/>
                </a:tc>
                <a:extLst>
                  <a:ext uri="{0D108BD9-81ED-4DB2-BD59-A6C34878D82A}">
                    <a16:rowId xmlns:a16="http://schemas.microsoft.com/office/drawing/2014/main" xmlns="" val="10000"/>
                  </a:ext>
                </a:extLst>
              </a:tr>
              <a:tr h="75663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b-NO" sz="1600" b="0" dirty="0" smtClean="0"/>
                        <a:t>The</a:t>
                      </a:r>
                      <a:r>
                        <a:rPr lang="nb-NO" sz="1600" b="0" baseline="0" dirty="0" smtClean="0"/>
                        <a:t> Students</a:t>
                      </a:r>
                      <a:endParaRPr lang="nb-NO" sz="1600" b="0" dirty="0" smtClean="0"/>
                    </a:p>
                  </a:txBody>
                  <a:tcPr/>
                </a:tc>
                <a:tc>
                  <a:txBody>
                    <a:bodyPr/>
                    <a:lstStyle/>
                    <a:p>
                      <a:pPr marL="628650" lvl="1" indent="-171450">
                        <a:buFont typeface="Arial" panose="020B0604020202020204" pitchFamily="34" charset="0"/>
                        <a:buChar char="•"/>
                      </a:pPr>
                      <a:r>
                        <a:rPr lang="en-US" sz="1400" noProof="0" dirty="0" smtClean="0"/>
                        <a:t>Applicants</a:t>
                      </a:r>
                    </a:p>
                    <a:p>
                      <a:pPr marL="628650" lvl="1" indent="-171450">
                        <a:buFont typeface="Arial" panose="020B0604020202020204" pitchFamily="34" charset="0"/>
                        <a:buChar char="•"/>
                      </a:pPr>
                      <a:r>
                        <a:rPr lang="en-US" sz="1400" noProof="0" dirty="0" smtClean="0"/>
                        <a:t>Features of the student</a:t>
                      </a:r>
                      <a:r>
                        <a:rPr lang="en-US" sz="1400" baseline="0" noProof="0" dirty="0" smtClean="0"/>
                        <a:t> body</a:t>
                      </a:r>
                      <a:endParaRPr lang="en-US" sz="1400" noProof="0" dirty="0" smtClean="0"/>
                    </a:p>
                    <a:p>
                      <a:pPr marL="628650" lvl="1" indent="-171450">
                        <a:buFont typeface="Arial" panose="020B0604020202020204" pitchFamily="34" charset="0"/>
                        <a:buChar char="•"/>
                      </a:pPr>
                      <a:r>
                        <a:rPr lang="en-US" sz="1400" noProof="0" dirty="0" smtClean="0"/>
                        <a:t>Internationalizing</a:t>
                      </a:r>
                    </a:p>
                  </a:txBody>
                  <a:tcPr/>
                </a:tc>
                <a:extLst>
                  <a:ext uri="{0D108BD9-81ED-4DB2-BD59-A6C34878D82A}">
                    <a16:rowId xmlns:a16="http://schemas.microsoft.com/office/drawing/2014/main" xmlns="" val="10001"/>
                  </a:ext>
                </a:extLst>
              </a:tr>
              <a:tr h="98362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b="0" noProof="0" dirty="0" smtClean="0"/>
                        <a:t>Programs</a:t>
                      </a:r>
                    </a:p>
                  </a:txBody>
                  <a:tcPr/>
                </a:tc>
                <a:tc>
                  <a:txBody>
                    <a:bodyPr/>
                    <a:lstStyle/>
                    <a:p>
                      <a:pPr marL="628650" lvl="1" indent="-171450">
                        <a:buFont typeface="Arial" panose="020B0604020202020204" pitchFamily="34" charset="0"/>
                        <a:buChar char="•"/>
                      </a:pPr>
                      <a:r>
                        <a:rPr lang="en-US" sz="1400" noProof="0" dirty="0" smtClean="0"/>
                        <a:t>Program</a:t>
                      </a:r>
                      <a:r>
                        <a:rPr lang="en-US" sz="1400" baseline="0" noProof="0" dirty="0" smtClean="0"/>
                        <a:t> portfolio</a:t>
                      </a:r>
                    </a:p>
                    <a:p>
                      <a:pPr marL="628650" lvl="1" indent="-171450">
                        <a:buFont typeface="Arial" panose="020B0604020202020204" pitchFamily="34" charset="0"/>
                        <a:buChar char="•"/>
                      </a:pPr>
                      <a:r>
                        <a:rPr lang="en-US" sz="1400" baseline="0" noProof="0" dirty="0" smtClean="0"/>
                        <a:t>Content</a:t>
                      </a:r>
                    </a:p>
                    <a:p>
                      <a:pPr marL="628650" lvl="1" indent="-171450">
                        <a:buFont typeface="Arial" panose="020B0604020202020204" pitchFamily="34" charset="0"/>
                        <a:buChar char="•"/>
                      </a:pPr>
                      <a:r>
                        <a:rPr lang="en-US" sz="1400" baseline="0" noProof="0" dirty="0" smtClean="0"/>
                        <a:t>Quality in learning outcomes</a:t>
                      </a:r>
                    </a:p>
                    <a:p>
                      <a:pPr marL="628650" lvl="1" indent="-171450">
                        <a:buFont typeface="Arial" panose="020B0604020202020204" pitchFamily="34" charset="0"/>
                        <a:buChar char="•"/>
                      </a:pPr>
                      <a:r>
                        <a:rPr lang="en-US" sz="1400" baseline="0" noProof="0" dirty="0" smtClean="0"/>
                        <a:t>Interaction between Research and Education</a:t>
                      </a:r>
                    </a:p>
                    <a:p>
                      <a:pPr marL="628650" lvl="1" indent="-171450">
                        <a:buFont typeface="Arial" panose="020B0604020202020204" pitchFamily="34" charset="0"/>
                        <a:buChar char="•"/>
                      </a:pPr>
                      <a:r>
                        <a:rPr lang="en-US" sz="1400" noProof="0" dirty="0" smtClean="0"/>
                        <a:t>Relevance</a:t>
                      </a:r>
                    </a:p>
                  </a:txBody>
                  <a:tcPr/>
                </a:tc>
                <a:extLst>
                  <a:ext uri="{0D108BD9-81ED-4DB2-BD59-A6C34878D82A}">
                    <a16:rowId xmlns:a16="http://schemas.microsoft.com/office/drawing/2014/main" xmlns="" val="10002"/>
                  </a:ext>
                </a:extLst>
              </a:tr>
              <a:tr h="75663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b="0" noProof="0" dirty="0" smtClean="0"/>
                        <a:t>Teaching</a:t>
                      </a:r>
                      <a:r>
                        <a:rPr lang="en-US" sz="1600" b="0" baseline="0" noProof="0" dirty="0" smtClean="0"/>
                        <a:t> and Learning</a:t>
                      </a:r>
                      <a:endParaRPr lang="en-US" sz="1600" b="0" noProof="0" dirty="0" smtClean="0"/>
                    </a:p>
                  </a:txBody>
                  <a:tcPr/>
                </a:tc>
                <a:tc>
                  <a:txBody>
                    <a:bodyPr/>
                    <a:lstStyle/>
                    <a:p>
                      <a:pPr marL="628650" lvl="1" indent="-171450">
                        <a:buFont typeface="Arial" panose="020B0604020202020204" pitchFamily="34" charset="0"/>
                        <a:buChar char="•"/>
                      </a:pPr>
                      <a:r>
                        <a:rPr lang="en-US" sz="1400" noProof="0" dirty="0" smtClean="0"/>
                        <a:t>Teaching and learning</a:t>
                      </a:r>
                      <a:r>
                        <a:rPr lang="en-US" sz="1400" baseline="0" noProof="0" dirty="0" smtClean="0"/>
                        <a:t> activities </a:t>
                      </a:r>
                    </a:p>
                    <a:p>
                      <a:pPr marL="628650" lvl="1" indent="-171450">
                        <a:buFont typeface="Arial" panose="020B0604020202020204" pitchFamily="34" charset="0"/>
                        <a:buChar char="•"/>
                      </a:pPr>
                      <a:r>
                        <a:rPr lang="en-US" sz="1400" noProof="0" dirty="0" smtClean="0"/>
                        <a:t>How we evaluate</a:t>
                      </a:r>
                      <a:r>
                        <a:rPr lang="en-US" sz="1400" baseline="0" noProof="0" dirty="0" smtClean="0"/>
                        <a:t> students</a:t>
                      </a:r>
                    </a:p>
                    <a:p>
                      <a:pPr marL="628650" lvl="1" indent="-171450">
                        <a:buFont typeface="Arial" panose="020B0604020202020204" pitchFamily="34" charset="0"/>
                        <a:buChar char="•"/>
                      </a:pPr>
                      <a:r>
                        <a:rPr lang="en-US" sz="1400" noProof="0" dirty="0" smtClean="0"/>
                        <a:t>The competence of the teachers</a:t>
                      </a:r>
                    </a:p>
                  </a:txBody>
                  <a:tcPr/>
                </a:tc>
                <a:extLst>
                  <a:ext uri="{0D108BD9-81ED-4DB2-BD59-A6C34878D82A}">
                    <a16:rowId xmlns:a16="http://schemas.microsoft.com/office/drawing/2014/main" xmlns="" val="10003"/>
                  </a:ext>
                </a:extLst>
              </a:tr>
              <a:tr h="78185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b="0" noProof="0" dirty="0" err="1" smtClean="0"/>
                        <a:t>Organisation</a:t>
                      </a:r>
                      <a:endParaRPr lang="en-US" sz="1600" b="0" noProof="0" dirty="0" smtClean="0"/>
                    </a:p>
                  </a:txBody>
                  <a:tcPr/>
                </a:tc>
                <a:tc>
                  <a:txBody>
                    <a:bodyPr/>
                    <a:lstStyle/>
                    <a:p>
                      <a:pPr marL="628650" lvl="1" indent="-171450">
                        <a:buFont typeface="Arial" panose="020B0604020202020204" pitchFamily="34" charset="0"/>
                        <a:buChar char="•"/>
                      </a:pPr>
                      <a:r>
                        <a:rPr lang="en-US" sz="1400" noProof="0" dirty="0" smtClean="0"/>
                        <a:t>The Learning Environment</a:t>
                      </a:r>
                    </a:p>
                    <a:p>
                      <a:pPr marL="628650" lvl="1" indent="-171450">
                        <a:buFont typeface="Arial" panose="020B0604020202020204" pitchFamily="34" charset="0"/>
                        <a:buChar char="•"/>
                      </a:pPr>
                      <a:r>
                        <a:rPr lang="en-US" sz="1400" noProof="0" dirty="0" smtClean="0"/>
                        <a:t>Physical learning environment</a:t>
                      </a:r>
                    </a:p>
                    <a:p>
                      <a:pPr marL="628650" lvl="1" indent="-171450">
                        <a:buFont typeface="Arial" panose="020B0604020202020204" pitchFamily="34" charset="0"/>
                        <a:buChar char="•"/>
                      </a:pPr>
                      <a:r>
                        <a:rPr lang="en-US" sz="1400" noProof="0" dirty="0" smtClean="0"/>
                        <a:t>Student welfare</a:t>
                      </a:r>
                    </a:p>
                    <a:p>
                      <a:pPr marL="628650" lvl="1" indent="-171450">
                        <a:buFont typeface="Arial" panose="020B0604020202020204" pitchFamily="34" charset="0"/>
                        <a:buChar char="•"/>
                      </a:pPr>
                      <a:r>
                        <a:rPr lang="en-US" sz="1400" noProof="0" dirty="0" smtClean="0"/>
                        <a:t>Quality Assurance of Education</a:t>
                      </a:r>
                    </a:p>
                  </a:txBody>
                  <a:tcPr/>
                </a:tc>
                <a:extLst>
                  <a:ext uri="{0D108BD9-81ED-4DB2-BD59-A6C34878D82A}">
                    <a16:rowId xmlns:a16="http://schemas.microsoft.com/office/drawing/2014/main" xmlns="" val="10004"/>
                  </a:ext>
                </a:extLst>
              </a:tr>
              <a:tr h="78185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b="0" noProof="0" dirty="0" smtClean="0"/>
                        <a:t>The Results</a:t>
                      </a:r>
                      <a:r>
                        <a:rPr lang="en-US" sz="1600" b="0" baseline="0" noProof="0" dirty="0" smtClean="0"/>
                        <a:t> – our impact in society</a:t>
                      </a:r>
                      <a:endParaRPr lang="en-US" sz="1600" b="0" noProof="0" dirty="0" smtClean="0"/>
                    </a:p>
                  </a:txBody>
                  <a:tcPr/>
                </a:tc>
                <a:tc>
                  <a:txBody>
                    <a:bodyPr/>
                    <a:lstStyle/>
                    <a:p>
                      <a:pPr marL="628650" lvl="1" indent="-171450">
                        <a:buFont typeface="Arial" panose="020B0604020202020204" pitchFamily="34" charset="0"/>
                        <a:buChar char="•"/>
                      </a:pPr>
                      <a:r>
                        <a:rPr lang="en-US" sz="1400" noProof="0" dirty="0" smtClean="0"/>
                        <a:t>Learning outcomes</a:t>
                      </a:r>
                    </a:p>
                    <a:p>
                      <a:pPr marL="628650" lvl="1" indent="-171450">
                        <a:buFont typeface="Arial" panose="020B0604020202020204" pitchFamily="34" charset="0"/>
                        <a:buChar char="•"/>
                      </a:pPr>
                      <a:r>
                        <a:rPr lang="en-US" sz="1400" noProof="0" dirty="0" smtClean="0"/>
                        <a:t>Grades </a:t>
                      </a:r>
                    </a:p>
                    <a:p>
                      <a:pPr marL="628650" lvl="1" indent="-171450">
                        <a:buFont typeface="Arial" panose="020B0604020202020204" pitchFamily="34" charset="0"/>
                        <a:buChar char="•"/>
                      </a:pPr>
                      <a:r>
                        <a:rPr lang="en-US" sz="1400" noProof="0" dirty="0" smtClean="0"/>
                        <a:t>Graduation rates</a:t>
                      </a:r>
                    </a:p>
                    <a:p>
                      <a:pPr marL="628650" lvl="1" indent="-171450">
                        <a:buFont typeface="Arial" panose="020B0604020202020204" pitchFamily="34" charset="0"/>
                        <a:buChar char="•"/>
                      </a:pPr>
                      <a:r>
                        <a:rPr lang="en-US" sz="1400" noProof="0" dirty="0" smtClean="0"/>
                        <a:t>Relevance and</a:t>
                      </a:r>
                      <a:r>
                        <a:rPr lang="en-US" sz="1400" baseline="0" noProof="0" dirty="0" smtClean="0"/>
                        <a:t> employability</a:t>
                      </a:r>
                      <a:endParaRPr lang="en-US" sz="1400" noProof="0" dirty="0" smtClean="0">
                        <a:effectLst/>
                      </a:endParaRPr>
                    </a:p>
                  </a:txBody>
                  <a:tcPr/>
                </a:tc>
                <a:extLst>
                  <a:ext uri="{0D108BD9-81ED-4DB2-BD59-A6C34878D82A}">
                    <a16:rowId xmlns:a16="http://schemas.microsoft.com/office/drawing/2014/main" xmlns="" val="10005"/>
                  </a:ext>
                </a:extLst>
              </a:tr>
            </a:tbl>
          </a:graphicData>
        </a:graphic>
      </p:graphicFrame>
      <p:sp>
        <p:nvSpPr>
          <p:cNvPr id="4" name="Plassholder for dato 3"/>
          <p:cNvSpPr>
            <a:spLocks noGrp="1"/>
          </p:cNvSpPr>
          <p:nvPr>
            <p:ph type="dt" sz="half" idx="10"/>
          </p:nvPr>
        </p:nvSpPr>
        <p:spPr/>
        <p:txBody>
          <a:bodyPr/>
          <a:lstStyle/>
          <a:p>
            <a:r>
              <a:rPr lang="nb-NO" dirty="0" smtClean="0"/>
              <a:t>Norwegian University </a:t>
            </a:r>
            <a:r>
              <a:rPr lang="nb-NO" dirty="0" err="1" smtClean="0"/>
              <a:t>of</a:t>
            </a:r>
            <a:r>
              <a:rPr lang="nb-NO" dirty="0" smtClean="0"/>
              <a:t> Life Sciences</a:t>
            </a:r>
            <a:endParaRPr lang="nb-NO" dirty="0"/>
          </a:p>
        </p:txBody>
      </p:sp>
      <p:sp>
        <p:nvSpPr>
          <p:cNvPr id="6" name="Plassholder for lysbildenummer 5"/>
          <p:cNvSpPr>
            <a:spLocks noGrp="1"/>
          </p:cNvSpPr>
          <p:nvPr>
            <p:ph type="sldNum" sz="quarter" idx="12"/>
          </p:nvPr>
        </p:nvSpPr>
        <p:spPr/>
        <p:txBody>
          <a:bodyPr/>
          <a:lstStyle/>
          <a:p>
            <a:fld id="{76503D8D-F27D-49CA-A299-3589FD585F6D}" type="slidenum">
              <a:rPr lang="nb-NO" smtClean="0"/>
              <a:t>10</a:t>
            </a:fld>
            <a:endParaRPr lang="nb-NO"/>
          </a:p>
        </p:txBody>
      </p:sp>
    </p:spTree>
    <p:extLst>
      <p:ext uri="{BB962C8B-B14F-4D97-AF65-F5344CB8AC3E}">
        <p14:creationId xmlns:p14="http://schemas.microsoft.com/office/powerpoint/2010/main" val="152158593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a:xfrm>
            <a:off x="576000" y="311150"/>
            <a:ext cx="7308368" cy="1231106"/>
          </a:xfrm>
        </p:spPr>
        <p:txBody>
          <a:bodyPr/>
          <a:lstStyle/>
          <a:p>
            <a:r>
              <a:rPr lang="nb-NO" dirty="0" smtClean="0"/>
              <a:t>Key Data Input - </a:t>
            </a:r>
            <a:r>
              <a:rPr lang="en-US" dirty="0" smtClean="0"/>
              <a:t>Transparency</a:t>
            </a:r>
            <a:endParaRPr lang="en-US" dirty="0"/>
          </a:p>
        </p:txBody>
      </p:sp>
      <p:sp>
        <p:nvSpPr>
          <p:cNvPr id="3" name="Plassholder for innhold 2"/>
          <p:cNvSpPr>
            <a:spLocks noGrp="1"/>
          </p:cNvSpPr>
          <p:nvPr>
            <p:ph idx="1"/>
          </p:nvPr>
        </p:nvSpPr>
        <p:spPr/>
        <p:txBody>
          <a:bodyPr/>
          <a:lstStyle/>
          <a:p>
            <a:r>
              <a:rPr lang="en-US" dirty="0" smtClean="0"/>
              <a:t>Candidate Surveys</a:t>
            </a:r>
          </a:p>
          <a:p>
            <a:r>
              <a:rPr lang="en-US" dirty="0" smtClean="0"/>
              <a:t>Systematic </a:t>
            </a:r>
            <a:r>
              <a:rPr lang="en-US" dirty="0" smtClean="0"/>
              <a:t>contact with the </a:t>
            </a:r>
            <a:r>
              <a:rPr lang="en-US" dirty="0" err="1" smtClean="0"/>
              <a:t>labour</a:t>
            </a:r>
            <a:r>
              <a:rPr lang="en-US" dirty="0" smtClean="0"/>
              <a:t> marked</a:t>
            </a:r>
          </a:p>
          <a:p>
            <a:r>
              <a:rPr lang="en-US" dirty="0" smtClean="0"/>
              <a:t>National and international surveys and evaluations of study </a:t>
            </a:r>
            <a:r>
              <a:rPr lang="en-US" dirty="0" err="1" smtClean="0"/>
              <a:t>programmes</a:t>
            </a:r>
            <a:endParaRPr lang="en-US" dirty="0" smtClean="0"/>
          </a:p>
          <a:p>
            <a:r>
              <a:rPr lang="en-US" dirty="0" err="1" smtClean="0">
                <a:hlinkClick r:id="rId3"/>
              </a:rPr>
              <a:t>Studiebarometeret</a:t>
            </a:r>
            <a:r>
              <a:rPr lang="en-US" dirty="0" smtClean="0"/>
              <a:t> (NOKUT)</a:t>
            </a:r>
          </a:p>
          <a:p>
            <a:r>
              <a:rPr lang="en-US" dirty="0" smtClean="0"/>
              <a:t>SHOT-Survey </a:t>
            </a:r>
            <a:r>
              <a:rPr lang="en-US" dirty="0"/>
              <a:t>- Norway's largest </a:t>
            </a:r>
            <a:r>
              <a:rPr lang="en-US" dirty="0" smtClean="0"/>
              <a:t>survey on students </a:t>
            </a:r>
            <a:r>
              <a:rPr lang="en-US" dirty="0"/>
              <a:t>physical and mental health and </a:t>
            </a:r>
            <a:r>
              <a:rPr lang="en-US" dirty="0" smtClean="0"/>
              <a:t>well-being</a:t>
            </a:r>
          </a:p>
          <a:p>
            <a:r>
              <a:rPr lang="en-US" dirty="0" smtClean="0">
                <a:hlinkClick r:id="rId4"/>
              </a:rPr>
              <a:t>National Statistics (DBH)</a:t>
            </a:r>
            <a:endParaRPr lang="en-US" dirty="0" smtClean="0"/>
          </a:p>
          <a:p>
            <a:r>
              <a:rPr lang="en-US" dirty="0" smtClean="0"/>
              <a:t>Student participation at all levels</a:t>
            </a:r>
          </a:p>
        </p:txBody>
      </p:sp>
      <p:sp>
        <p:nvSpPr>
          <p:cNvPr id="4" name="Plassholder for dato 3"/>
          <p:cNvSpPr>
            <a:spLocks noGrp="1"/>
          </p:cNvSpPr>
          <p:nvPr>
            <p:ph type="dt" sz="half" idx="10"/>
          </p:nvPr>
        </p:nvSpPr>
        <p:spPr/>
        <p:txBody>
          <a:bodyPr/>
          <a:lstStyle/>
          <a:p>
            <a:r>
              <a:rPr lang="nb-NO" dirty="0" smtClean="0"/>
              <a:t>Norwegian University </a:t>
            </a:r>
            <a:r>
              <a:rPr lang="nb-NO" dirty="0" err="1" smtClean="0"/>
              <a:t>of</a:t>
            </a:r>
            <a:r>
              <a:rPr lang="nb-NO" dirty="0" smtClean="0"/>
              <a:t> Life Sciences</a:t>
            </a:r>
            <a:endParaRPr lang="nb-NO" dirty="0"/>
          </a:p>
        </p:txBody>
      </p:sp>
      <p:sp>
        <p:nvSpPr>
          <p:cNvPr id="5" name="Plassholder for bunntekst 4"/>
          <p:cNvSpPr>
            <a:spLocks noGrp="1"/>
          </p:cNvSpPr>
          <p:nvPr>
            <p:ph type="ftr" sz="quarter" idx="11"/>
          </p:nvPr>
        </p:nvSpPr>
        <p:spPr>
          <a:xfrm>
            <a:off x="576000" y="6362672"/>
            <a:ext cx="4758000" cy="153888"/>
          </a:xfrm>
        </p:spPr>
        <p:txBody>
          <a:bodyPr/>
          <a:lstStyle/>
          <a:p>
            <a:r>
              <a:rPr lang="nb-NO" dirty="0" err="1"/>
              <a:t>NMBUs</a:t>
            </a:r>
            <a:r>
              <a:rPr lang="nb-NO" dirty="0"/>
              <a:t> Bologna </a:t>
            </a:r>
            <a:r>
              <a:rPr lang="nb-NO" dirty="0" err="1"/>
              <a:t>process</a:t>
            </a:r>
            <a:endParaRPr lang="nb-NO" dirty="0"/>
          </a:p>
        </p:txBody>
      </p:sp>
      <p:sp>
        <p:nvSpPr>
          <p:cNvPr id="6" name="Plassholder for lysbildenummer 5"/>
          <p:cNvSpPr>
            <a:spLocks noGrp="1"/>
          </p:cNvSpPr>
          <p:nvPr>
            <p:ph type="sldNum" sz="quarter" idx="12"/>
          </p:nvPr>
        </p:nvSpPr>
        <p:spPr/>
        <p:txBody>
          <a:bodyPr/>
          <a:lstStyle/>
          <a:p>
            <a:fld id="{76503D8D-F27D-49CA-A299-3589FD585F6D}" type="slidenum">
              <a:rPr lang="nb-NO" smtClean="0"/>
              <a:t>11</a:t>
            </a:fld>
            <a:endParaRPr lang="nb-NO"/>
          </a:p>
        </p:txBody>
      </p:sp>
    </p:spTree>
    <p:extLst>
      <p:ext uri="{BB962C8B-B14F-4D97-AF65-F5344CB8AC3E}">
        <p14:creationId xmlns:p14="http://schemas.microsoft.com/office/powerpoint/2010/main" val="218137464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76262" y="562928"/>
            <a:ext cx="7308105" cy="984885"/>
          </a:xfrm>
        </p:spPr>
        <p:txBody>
          <a:bodyPr/>
          <a:lstStyle/>
          <a:p>
            <a:r>
              <a:rPr lang="en-US" sz="3200" dirty="0"/>
              <a:t>Follow up, </a:t>
            </a:r>
            <a:r>
              <a:rPr lang="en-US" sz="3200" dirty="0" smtClean="0"/>
              <a:t>feedback, discrepancy reporting, responsibilities</a:t>
            </a:r>
            <a:endParaRPr lang="en-US" sz="3200" dirty="0">
              <a:effectLst/>
            </a:endParaRPr>
          </a:p>
        </p:txBody>
      </p:sp>
      <p:sp>
        <p:nvSpPr>
          <p:cNvPr id="3" name="Content Placeholder 2"/>
          <p:cNvSpPr>
            <a:spLocks noGrp="1"/>
          </p:cNvSpPr>
          <p:nvPr>
            <p:ph idx="1"/>
          </p:nvPr>
        </p:nvSpPr>
        <p:spPr/>
        <p:txBody>
          <a:bodyPr/>
          <a:lstStyle/>
          <a:p>
            <a:r>
              <a:rPr lang="en-US" dirty="0"/>
              <a:t>Faculty </a:t>
            </a:r>
            <a:r>
              <a:rPr lang="en-US" dirty="0" smtClean="0"/>
              <a:t>Dean </a:t>
            </a:r>
            <a:r>
              <a:rPr lang="en-US" dirty="0"/>
              <a:t>is responsible </a:t>
            </a:r>
            <a:r>
              <a:rPr lang="en-US" dirty="0" smtClean="0"/>
              <a:t>for the faculty Action Plan and to </a:t>
            </a:r>
            <a:r>
              <a:rPr lang="en-US" dirty="0"/>
              <a:t>follow </a:t>
            </a:r>
            <a:r>
              <a:rPr lang="en-US" dirty="0" smtClean="0"/>
              <a:t>up the QA system. </a:t>
            </a:r>
          </a:p>
          <a:p>
            <a:r>
              <a:rPr lang="en-US" dirty="0" smtClean="0"/>
              <a:t>Deviation reports </a:t>
            </a:r>
            <a:r>
              <a:rPr lang="en-US" dirty="0"/>
              <a:t>is </a:t>
            </a:r>
            <a:r>
              <a:rPr lang="en-US" dirty="0" smtClean="0"/>
              <a:t>essential for </a:t>
            </a:r>
            <a:r>
              <a:rPr lang="en-US" dirty="0"/>
              <a:t>the system to work</a:t>
            </a:r>
            <a:r>
              <a:rPr lang="en-US" dirty="0" smtClean="0"/>
              <a:t>.</a:t>
            </a:r>
          </a:p>
          <a:p>
            <a:r>
              <a:rPr lang="en-US" dirty="0"/>
              <a:t>Students </a:t>
            </a:r>
            <a:r>
              <a:rPr lang="en-US" dirty="0" smtClean="0"/>
              <a:t>have the responsibility </a:t>
            </a:r>
            <a:r>
              <a:rPr lang="en-US" dirty="0"/>
              <a:t>to be active in learning activities, speak up and participate in student evaluation, student political work, committees </a:t>
            </a:r>
            <a:r>
              <a:rPr lang="en-US" dirty="0" smtClean="0"/>
              <a:t>at all levels</a:t>
            </a:r>
          </a:p>
          <a:p>
            <a:r>
              <a:rPr lang="en-US" dirty="0"/>
              <a:t>Employees must be aware of and follow the procedures inherent in the system and make suggestions for improvements</a:t>
            </a:r>
          </a:p>
          <a:p>
            <a:endParaRPr lang="en-US" dirty="0">
              <a:effectLst/>
            </a:endParaRPr>
          </a:p>
        </p:txBody>
      </p:sp>
      <p:sp>
        <p:nvSpPr>
          <p:cNvPr id="4" name="Date Placeholder 3"/>
          <p:cNvSpPr>
            <a:spLocks noGrp="1"/>
          </p:cNvSpPr>
          <p:nvPr>
            <p:ph type="dt" sz="half" idx="10"/>
          </p:nvPr>
        </p:nvSpPr>
        <p:spPr/>
        <p:txBody>
          <a:bodyPr/>
          <a:lstStyle/>
          <a:p>
            <a:pPr>
              <a:defRPr/>
            </a:pPr>
            <a:r>
              <a:rPr lang="nb-NO" smtClean="0"/>
              <a:t>Norwegian University of Life Sciences</a:t>
            </a:r>
            <a:endParaRPr lang="nb-NO"/>
          </a:p>
        </p:txBody>
      </p:sp>
      <p:sp>
        <p:nvSpPr>
          <p:cNvPr id="5" name="Footer Placeholder 4"/>
          <p:cNvSpPr>
            <a:spLocks noGrp="1"/>
          </p:cNvSpPr>
          <p:nvPr>
            <p:ph type="ftr" sz="quarter" idx="11"/>
          </p:nvPr>
        </p:nvSpPr>
        <p:spPr/>
        <p:txBody>
          <a:bodyPr/>
          <a:lstStyle/>
          <a:p>
            <a:pPr>
              <a:defRPr/>
            </a:pPr>
            <a:r>
              <a:rPr lang="nb-NO" smtClean="0"/>
              <a:t>NMBU in brief</a:t>
            </a:r>
            <a:endParaRPr lang="nb-NO"/>
          </a:p>
        </p:txBody>
      </p:sp>
      <p:sp>
        <p:nvSpPr>
          <p:cNvPr id="6" name="Slide Number Placeholder 5"/>
          <p:cNvSpPr>
            <a:spLocks noGrp="1"/>
          </p:cNvSpPr>
          <p:nvPr>
            <p:ph type="sldNum" sz="quarter" idx="12"/>
          </p:nvPr>
        </p:nvSpPr>
        <p:spPr/>
        <p:txBody>
          <a:bodyPr/>
          <a:lstStyle/>
          <a:p>
            <a:pPr>
              <a:defRPr/>
            </a:pPr>
            <a:fld id="{D36224A0-A8D9-4F94-86B0-8036A1FE733C}" type="slidenum">
              <a:rPr lang="nb-NO" smtClean="0"/>
              <a:pPr>
                <a:defRPr/>
              </a:pPr>
              <a:t>12</a:t>
            </a:fld>
            <a:endParaRPr lang="nb-NO"/>
          </a:p>
        </p:txBody>
      </p:sp>
    </p:spTree>
    <p:extLst>
      <p:ext uri="{BB962C8B-B14F-4D97-AF65-F5344CB8AC3E}">
        <p14:creationId xmlns:p14="http://schemas.microsoft.com/office/powerpoint/2010/main" val="328025988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Cont.</a:t>
            </a:r>
            <a:endParaRPr lang="en-US" dirty="0"/>
          </a:p>
        </p:txBody>
      </p:sp>
      <p:sp>
        <p:nvSpPr>
          <p:cNvPr id="3" name="Content Placeholder 2"/>
          <p:cNvSpPr>
            <a:spLocks noGrp="1"/>
          </p:cNvSpPr>
          <p:nvPr>
            <p:ph idx="1"/>
          </p:nvPr>
        </p:nvSpPr>
        <p:spPr/>
        <p:txBody>
          <a:bodyPr/>
          <a:lstStyle/>
          <a:p>
            <a:r>
              <a:rPr lang="en-US" dirty="0" smtClean="0"/>
              <a:t>Leaders </a:t>
            </a:r>
            <a:r>
              <a:rPr lang="en-US" dirty="0"/>
              <a:t>have a special responsibility for </a:t>
            </a:r>
            <a:r>
              <a:rPr lang="en-US" dirty="0" smtClean="0"/>
              <a:t>quality assurance is </a:t>
            </a:r>
            <a:r>
              <a:rPr lang="en-US" dirty="0"/>
              <a:t>an </a:t>
            </a:r>
            <a:r>
              <a:rPr lang="en-US" dirty="0" smtClean="0"/>
              <a:t>integrated </a:t>
            </a:r>
            <a:r>
              <a:rPr lang="en-US" dirty="0"/>
              <a:t>part of the management of </a:t>
            </a:r>
            <a:r>
              <a:rPr lang="en-US" dirty="0" smtClean="0"/>
              <a:t>the </a:t>
            </a:r>
            <a:r>
              <a:rPr lang="en-US" dirty="0"/>
              <a:t>faculty, department, </a:t>
            </a:r>
            <a:r>
              <a:rPr lang="en-US" dirty="0" smtClean="0"/>
              <a:t>unit, </a:t>
            </a:r>
            <a:br>
              <a:rPr lang="en-US" dirty="0" smtClean="0"/>
            </a:br>
            <a:r>
              <a:rPr lang="en-US" dirty="0" smtClean="0"/>
              <a:t>and that further development </a:t>
            </a:r>
            <a:br>
              <a:rPr lang="en-US" dirty="0" smtClean="0"/>
            </a:br>
            <a:r>
              <a:rPr lang="en-US" dirty="0" smtClean="0"/>
              <a:t>is according to the strategies </a:t>
            </a:r>
            <a:br>
              <a:rPr lang="en-US" dirty="0" smtClean="0"/>
            </a:br>
            <a:r>
              <a:rPr lang="en-US" dirty="0" smtClean="0"/>
              <a:t>set by the </a:t>
            </a:r>
            <a:r>
              <a:rPr lang="en-US" dirty="0"/>
              <a:t>Faculty </a:t>
            </a:r>
            <a:r>
              <a:rPr lang="en-US" dirty="0" smtClean="0"/>
              <a:t>Board, </a:t>
            </a:r>
            <a:br>
              <a:rPr lang="en-US" dirty="0" smtClean="0"/>
            </a:br>
            <a:r>
              <a:rPr lang="en-US" dirty="0" smtClean="0"/>
              <a:t>University Board and Rector.</a:t>
            </a:r>
            <a:endParaRPr lang="en-US" dirty="0"/>
          </a:p>
        </p:txBody>
      </p:sp>
      <p:sp>
        <p:nvSpPr>
          <p:cNvPr id="4" name="Date Placeholder 3"/>
          <p:cNvSpPr>
            <a:spLocks noGrp="1"/>
          </p:cNvSpPr>
          <p:nvPr>
            <p:ph type="dt" sz="half" idx="10"/>
          </p:nvPr>
        </p:nvSpPr>
        <p:spPr/>
        <p:txBody>
          <a:bodyPr/>
          <a:lstStyle/>
          <a:p>
            <a:pPr>
              <a:defRPr/>
            </a:pPr>
            <a:r>
              <a:rPr lang="nb-NO" smtClean="0"/>
              <a:t>Norwegian University of Life Sciences</a:t>
            </a:r>
            <a:endParaRPr lang="nb-NO"/>
          </a:p>
        </p:txBody>
      </p:sp>
      <p:sp>
        <p:nvSpPr>
          <p:cNvPr id="5" name="Footer Placeholder 4"/>
          <p:cNvSpPr>
            <a:spLocks noGrp="1"/>
          </p:cNvSpPr>
          <p:nvPr>
            <p:ph type="ftr" sz="quarter" idx="11"/>
          </p:nvPr>
        </p:nvSpPr>
        <p:spPr/>
        <p:txBody>
          <a:bodyPr/>
          <a:lstStyle/>
          <a:p>
            <a:pPr>
              <a:defRPr/>
            </a:pPr>
            <a:r>
              <a:rPr lang="nb-NO" smtClean="0"/>
              <a:t>NMBU in brief</a:t>
            </a:r>
            <a:endParaRPr lang="nb-NO"/>
          </a:p>
        </p:txBody>
      </p:sp>
      <p:sp>
        <p:nvSpPr>
          <p:cNvPr id="6" name="Slide Number Placeholder 5"/>
          <p:cNvSpPr>
            <a:spLocks noGrp="1"/>
          </p:cNvSpPr>
          <p:nvPr>
            <p:ph type="sldNum" sz="quarter" idx="12"/>
          </p:nvPr>
        </p:nvSpPr>
        <p:spPr/>
        <p:txBody>
          <a:bodyPr/>
          <a:lstStyle/>
          <a:p>
            <a:pPr>
              <a:defRPr/>
            </a:pPr>
            <a:fld id="{D36224A0-A8D9-4F94-86B0-8036A1FE733C}" type="slidenum">
              <a:rPr lang="nb-NO" smtClean="0"/>
              <a:pPr>
                <a:defRPr/>
              </a:pPr>
              <a:t>13</a:t>
            </a:fld>
            <a:endParaRPr lang="nb-NO"/>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55366" y="3356992"/>
            <a:ext cx="3486474" cy="2601446"/>
          </a:xfrm>
          <a:prstGeom prst="rect">
            <a:avLst/>
          </a:prstGeom>
        </p:spPr>
      </p:pic>
    </p:spTree>
    <p:extLst>
      <p:ext uri="{BB962C8B-B14F-4D97-AF65-F5344CB8AC3E}">
        <p14:creationId xmlns:p14="http://schemas.microsoft.com/office/powerpoint/2010/main" val="194621699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051720" y="2708920"/>
            <a:ext cx="5112568" cy="1938992"/>
          </a:xfrm>
          <a:prstGeom prst="rect">
            <a:avLst/>
          </a:prstGeom>
          <a:noFill/>
        </p:spPr>
        <p:txBody>
          <a:bodyPr wrap="square" rtlCol="0">
            <a:spAutoFit/>
          </a:bodyPr>
          <a:lstStyle/>
          <a:p>
            <a:r>
              <a:rPr lang="en-US" sz="4000" i="1" dirty="0" smtClean="0">
                <a:solidFill>
                  <a:schemeClr val="bg1"/>
                </a:solidFill>
              </a:rPr>
              <a:t>Thank you and Good luck with you Quality Assurance work</a:t>
            </a:r>
            <a:endParaRPr lang="en-US" sz="4000" i="1" dirty="0">
              <a:solidFill>
                <a:schemeClr val="bg1"/>
              </a:solidFill>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57039030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tel 1"/>
          <p:cNvSpPr>
            <a:spLocks noGrp="1"/>
          </p:cNvSpPr>
          <p:nvPr>
            <p:ph type="ctrTitle"/>
          </p:nvPr>
        </p:nvSpPr>
        <p:spPr>
          <a:xfrm>
            <a:off x="576263" y="2801977"/>
            <a:ext cx="7991475" cy="553998"/>
          </a:xfrm>
        </p:spPr>
        <p:txBody>
          <a:bodyPr/>
          <a:lstStyle/>
          <a:p>
            <a:r>
              <a:rPr lang="en-US" altLang="nb-NO" sz="3600" dirty="0" smtClean="0"/>
              <a:t>QA system at NMBU</a:t>
            </a:r>
            <a:endParaRPr lang="nb-NO" altLang="nb-NO" sz="3600" dirty="0" smtClean="0"/>
          </a:p>
        </p:txBody>
      </p:sp>
      <p:sp>
        <p:nvSpPr>
          <p:cNvPr id="13315" name="Undertittel 2"/>
          <p:cNvSpPr>
            <a:spLocks noGrp="1"/>
          </p:cNvSpPr>
          <p:nvPr>
            <p:ph type="subTitle" idx="1"/>
          </p:nvPr>
        </p:nvSpPr>
        <p:spPr>
          <a:xfrm>
            <a:off x="576263" y="3502025"/>
            <a:ext cx="7991475" cy="369888"/>
          </a:xfrm>
        </p:spPr>
        <p:txBody>
          <a:bodyPr/>
          <a:lstStyle/>
          <a:p>
            <a:r>
              <a:rPr lang="en-US" altLang="nb-NO" sz="2000" dirty="0" smtClean="0"/>
              <a:t>Iben N. Andersen</a:t>
            </a:r>
          </a:p>
          <a:p>
            <a:r>
              <a:rPr lang="en-US" altLang="nb-NO" sz="1600" dirty="0" smtClean="0"/>
              <a:t>Norwegian University of Life Sciences</a:t>
            </a:r>
          </a:p>
          <a:p>
            <a:endParaRPr lang="en-US" altLang="nb-NO" sz="1600" dirty="0" smtClean="0"/>
          </a:p>
          <a:p>
            <a:endParaRPr lang="nb-NO" altLang="nb-NO" sz="2000" dirty="0" smtClean="0"/>
          </a:p>
        </p:txBody>
      </p:sp>
      <p:sp>
        <p:nvSpPr>
          <p:cNvPr id="5" name="Plassholder for dato 4"/>
          <p:cNvSpPr>
            <a:spLocks noGrp="1"/>
          </p:cNvSpPr>
          <p:nvPr>
            <p:ph type="dt" sz="quarter" idx="14"/>
          </p:nvPr>
        </p:nvSpPr>
        <p:spPr>
          <a:xfrm>
            <a:off x="6170613" y="6342063"/>
            <a:ext cx="2232025" cy="155575"/>
          </a:xfrm>
        </p:spPr>
        <p:txBody>
          <a:bodyPr/>
          <a:lstStyle/>
          <a:p>
            <a:pPr algn="r">
              <a:defRPr/>
            </a:pPr>
            <a:r>
              <a:rPr lang="nb-NO" dirty="0" smtClean="0"/>
              <a:t>Norwegian </a:t>
            </a:r>
            <a:r>
              <a:rPr lang="nb-NO" dirty="0" err="1" smtClean="0"/>
              <a:t>University</a:t>
            </a:r>
            <a:r>
              <a:rPr lang="nb-NO" dirty="0" smtClean="0"/>
              <a:t> </a:t>
            </a:r>
            <a:r>
              <a:rPr lang="nb-NO" dirty="0" err="1" smtClean="0"/>
              <a:t>of</a:t>
            </a:r>
            <a:r>
              <a:rPr lang="nb-NO" dirty="0" smtClean="0"/>
              <a:t> Life Sciences</a:t>
            </a:r>
            <a:endParaRPr lang="nb-NO" dirty="0"/>
          </a:p>
        </p:txBody>
      </p:sp>
      <p:sp>
        <p:nvSpPr>
          <p:cNvPr id="6" name="Plassholder for bunntekst 5"/>
          <p:cNvSpPr>
            <a:spLocks noGrp="1"/>
          </p:cNvSpPr>
          <p:nvPr>
            <p:ph type="ftr" sz="quarter" idx="15"/>
          </p:nvPr>
        </p:nvSpPr>
        <p:spPr>
          <a:xfrm>
            <a:off x="576263" y="6343650"/>
            <a:ext cx="5364162" cy="153988"/>
          </a:xfrm>
        </p:spPr>
        <p:txBody>
          <a:bodyPr/>
          <a:lstStyle/>
          <a:p>
            <a:pPr>
              <a:defRPr/>
            </a:pPr>
            <a:r>
              <a:rPr lang="en-US" dirty="0" smtClean="0"/>
              <a:t>QS at NMBU</a:t>
            </a:r>
            <a:endParaRPr lang="nb-NO"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tel 1"/>
          <p:cNvSpPr>
            <a:spLocks noGrp="1"/>
          </p:cNvSpPr>
          <p:nvPr>
            <p:ph type="title"/>
          </p:nvPr>
        </p:nvSpPr>
        <p:spPr/>
        <p:txBody>
          <a:bodyPr/>
          <a:lstStyle/>
          <a:p>
            <a:r>
              <a:rPr lang="nb-NO" altLang="nb-NO" smtClean="0"/>
              <a:t>NMBU – facts </a:t>
            </a:r>
          </a:p>
        </p:txBody>
      </p:sp>
      <p:sp>
        <p:nvSpPr>
          <p:cNvPr id="14339" name="Plassholder for innhold 2"/>
          <p:cNvSpPr>
            <a:spLocks noGrp="1"/>
          </p:cNvSpPr>
          <p:nvPr>
            <p:ph idx="1"/>
          </p:nvPr>
        </p:nvSpPr>
        <p:spPr>
          <a:xfrm>
            <a:off x="4355976" y="1825625"/>
            <a:ext cx="4608511" cy="4339679"/>
          </a:xfrm>
        </p:spPr>
        <p:txBody>
          <a:bodyPr/>
          <a:lstStyle/>
          <a:p>
            <a:r>
              <a:rPr lang="en-US" altLang="nb-NO" dirty="0" smtClean="0">
                <a:solidFill>
                  <a:srgbClr val="000000"/>
                </a:solidFill>
              </a:rPr>
              <a:t>5,200 students</a:t>
            </a:r>
          </a:p>
          <a:p>
            <a:r>
              <a:rPr lang="en-US" altLang="nb-NO" dirty="0" smtClean="0">
                <a:solidFill>
                  <a:srgbClr val="000000"/>
                </a:solidFill>
              </a:rPr>
              <a:t>1,700 employees</a:t>
            </a:r>
          </a:p>
          <a:p>
            <a:r>
              <a:rPr lang="en-US" altLang="nb-NO" dirty="0" smtClean="0">
                <a:solidFill>
                  <a:srgbClr val="000000"/>
                </a:solidFill>
              </a:rPr>
              <a:t>Two campuses from 2014-2019 – Campus Ås</a:t>
            </a:r>
          </a:p>
          <a:p>
            <a:r>
              <a:rPr lang="en-US" altLang="nb-NO" dirty="0" smtClean="0">
                <a:solidFill>
                  <a:srgbClr val="000000"/>
                </a:solidFill>
              </a:rPr>
              <a:t>62 degrees offered, 13 in ENG</a:t>
            </a:r>
          </a:p>
          <a:p>
            <a:r>
              <a:rPr lang="en-US" altLang="nb-NO" dirty="0" smtClean="0">
                <a:solidFill>
                  <a:srgbClr val="000000"/>
                </a:solidFill>
              </a:rPr>
              <a:t>40% of courses offered in ENG</a:t>
            </a:r>
          </a:p>
          <a:p>
            <a:r>
              <a:rPr lang="en-US" altLang="nb-NO" dirty="0" smtClean="0">
                <a:solidFill>
                  <a:srgbClr val="000000"/>
                </a:solidFill>
              </a:rPr>
              <a:t>Organized research training (PhD)</a:t>
            </a:r>
          </a:p>
          <a:p>
            <a:r>
              <a:rPr lang="nb-NO" altLang="nb-NO" dirty="0" smtClean="0">
                <a:solidFill>
                  <a:srgbClr val="000000"/>
                </a:solidFill>
              </a:rPr>
              <a:t>International student and staff body</a:t>
            </a:r>
          </a:p>
        </p:txBody>
      </p:sp>
      <p:sp>
        <p:nvSpPr>
          <p:cNvPr id="14340" name="Plassholder for dato 3"/>
          <p:cNvSpPr>
            <a:spLocks noGrp="1"/>
          </p:cNvSpPr>
          <p:nvPr>
            <p:ph type="dt" sz="quarter" idx="1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numCol="1" anchorCtr="0" compatLnSpc="1">
            <a:prstTxWarp prst="textNoShape">
              <a:avLst/>
            </a:prstTxWarp>
          </a:bodyPr>
          <a:lstStyle>
            <a:lvl1pPr>
              <a:spcBef>
                <a:spcPct val="20000"/>
              </a:spcBef>
              <a:buFont typeface="Arial" panose="020B0604020202020204" pitchFamily="34" charset="0"/>
              <a:buChar char="•"/>
              <a:defRPr sz="2400">
                <a:solidFill>
                  <a:schemeClr val="tx1"/>
                </a:solidFill>
                <a:latin typeface="Arial" panose="020B060402020202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400">
                <a:solidFill>
                  <a:schemeClr val="tx1"/>
                </a:solidFill>
                <a:latin typeface="Arial" panose="020B060402020202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400">
                <a:solidFill>
                  <a:schemeClr val="tx1"/>
                </a:solidFill>
                <a:latin typeface="Arial" panose="020B060402020202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400">
                <a:solidFill>
                  <a:schemeClr val="tx1"/>
                </a:solidFill>
                <a:latin typeface="Arial" panose="020B0604020202020204" pitchFamily="34" charset="0"/>
                <a:ea typeface="MS PGothic" panose="020B0600070205080204" pitchFamily="34" charset="-128"/>
              </a:defRPr>
            </a:lvl9pPr>
          </a:lstStyle>
          <a:p>
            <a:pPr eaLnBrk="0" fontAlgn="base" hangingPunct="0">
              <a:spcBef>
                <a:spcPct val="0"/>
              </a:spcBef>
              <a:spcAft>
                <a:spcPct val="0"/>
              </a:spcAft>
              <a:buFontTx/>
              <a:buNone/>
            </a:pPr>
            <a:r>
              <a:rPr lang="nb-NO" altLang="nb-NO" sz="1000" smtClean="0">
                <a:solidFill>
                  <a:srgbClr val="009D7F"/>
                </a:solidFill>
              </a:rPr>
              <a:t>Norwegian University of Life Sciences</a:t>
            </a:r>
          </a:p>
        </p:txBody>
      </p:sp>
      <p:sp>
        <p:nvSpPr>
          <p:cNvPr id="14341" name="Plassholder for bunntekst 4"/>
          <p:cNvSpPr>
            <a:spLocks noGrp="1"/>
          </p:cNvSpPr>
          <p:nvPr>
            <p:ph type="ftr" sz="quarter" idx="1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numCol="1" anchorCtr="0" compatLnSpc="1">
            <a:prstTxWarp prst="textNoShape">
              <a:avLst/>
            </a:prstTxWarp>
          </a:bodyPr>
          <a:lstStyle>
            <a:lvl1pPr>
              <a:spcBef>
                <a:spcPct val="20000"/>
              </a:spcBef>
              <a:buFont typeface="Arial" panose="020B0604020202020204" pitchFamily="34" charset="0"/>
              <a:buChar char="•"/>
              <a:defRPr sz="2400">
                <a:solidFill>
                  <a:schemeClr val="tx1"/>
                </a:solidFill>
                <a:latin typeface="Arial" panose="020B060402020202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400">
                <a:solidFill>
                  <a:schemeClr val="tx1"/>
                </a:solidFill>
                <a:latin typeface="Arial" panose="020B060402020202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400">
                <a:solidFill>
                  <a:schemeClr val="tx1"/>
                </a:solidFill>
                <a:latin typeface="Arial" panose="020B060402020202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400">
                <a:solidFill>
                  <a:schemeClr val="tx1"/>
                </a:solidFill>
                <a:latin typeface="Arial" panose="020B0604020202020204" pitchFamily="34" charset="0"/>
                <a:ea typeface="MS PGothic" panose="020B0600070205080204" pitchFamily="34" charset="-128"/>
              </a:defRPr>
            </a:lvl9pPr>
          </a:lstStyle>
          <a:p>
            <a:pPr eaLnBrk="0" fontAlgn="base" hangingPunct="0">
              <a:spcBef>
                <a:spcPct val="0"/>
              </a:spcBef>
              <a:spcAft>
                <a:spcPct val="0"/>
              </a:spcAft>
              <a:buFontTx/>
              <a:buNone/>
            </a:pPr>
            <a:r>
              <a:rPr lang="nb-NO" altLang="nb-NO" sz="1000" smtClean="0">
                <a:solidFill>
                  <a:srgbClr val="009D7F"/>
                </a:solidFill>
              </a:rPr>
              <a:t>NMBU in brief</a:t>
            </a:r>
          </a:p>
        </p:txBody>
      </p:sp>
      <p:sp>
        <p:nvSpPr>
          <p:cNvPr id="14342" name="Plassholder for lysbildenummer 5"/>
          <p:cNvSpPr>
            <a:spLocks noGrp="1"/>
          </p:cNvSpPr>
          <p:nvPr>
            <p:ph type="sldNum" sz="quarter" idx="16"/>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2400">
                <a:solidFill>
                  <a:schemeClr val="tx1"/>
                </a:solidFill>
                <a:latin typeface="Arial" panose="020B060402020202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400">
                <a:solidFill>
                  <a:schemeClr val="tx1"/>
                </a:solidFill>
                <a:latin typeface="Arial" panose="020B060402020202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400">
                <a:solidFill>
                  <a:schemeClr val="tx1"/>
                </a:solidFill>
                <a:latin typeface="Arial" panose="020B060402020202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400">
                <a:solidFill>
                  <a:schemeClr val="tx1"/>
                </a:solidFill>
                <a:latin typeface="Arial" panose="020B0604020202020204" pitchFamily="34" charset="0"/>
                <a:ea typeface="MS PGothic" panose="020B0600070205080204" pitchFamily="34" charset="-128"/>
              </a:defRPr>
            </a:lvl9pPr>
          </a:lstStyle>
          <a:p>
            <a:pPr eaLnBrk="0" hangingPunct="0">
              <a:spcBef>
                <a:spcPct val="0"/>
              </a:spcBef>
              <a:buFontTx/>
              <a:buNone/>
            </a:pPr>
            <a:fld id="{B0E4666D-20B4-45AD-8DAC-27D951E74AF1}" type="slidenum">
              <a:rPr lang="nb-NO" altLang="nb-NO" sz="1000" smtClean="0">
                <a:solidFill>
                  <a:srgbClr val="009D7F"/>
                </a:solidFill>
              </a:rPr>
              <a:pPr eaLnBrk="0" hangingPunct="0">
                <a:spcBef>
                  <a:spcPct val="0"/>
                </a:spcBef>
                <a:buFontTx/>
                <a:buNone/>
              </a:pPr>
              <a:t>3</a:t>
            </a:fld>
            <a:endParaRPr lang="nb-NO" altLang="nb-NO" sz="1000" smtClean="0">
              <a:solidFill>
                <a:srgbClr val="009D7F"/>
              </a:solidFill>
            </a:endParaRPr>
          </a:p>
        </p:txBody>
      </p:sp>
      <p:pic>
        <p:nvPicPr>
          <p:cNvPr id="3" name="Picture Placeholder 2"/>
          <p:cNvPicPr>
            <a:picLocks noGrp="1" noChangeAspect="1"/>
          </p:cNvPicPr>
          <p:nvPr>
            <p:ph type="pic" sz="quarter" idx="13"/>
          </p:nvPr>
        </p:nvPicPr>
        <p:blipFill>
          <a:blip r:embed="rId3">
            <a:extLst>
              <a:ext uri="{28A0092B-C50C-407E-A947-70E740481C1C}">
                <a14:useLocalDpi xmlns:a14="http://schemas.microsoft.com/office/drawing/2010/main" val="0"/>
              </a:ext>
            </a:extLst>
          </a:blip>
          <a:srcRect l="32" r="32"/>
          <a:stretch>
            <a:fillRect/>
          </a:stretch>
        </p:blipFill>
        <p:spPr>
          <a:xfrm>
            <a:off x="395536" y="1895419"/>
            <a:ext cx="3870000" cy="4129200"/>
          </a:xfrm>
        </p:spPr>
      </p:pic>
    </p:spTree>
    <p:extLst>
      <p:ext uri="{BB962C8B-B14F-4D97-AF65-F5344CB8AC3E}">
        <p14:creationId xmlns:p14="http://schemas.microsoft.com/office/powerpoint/2010/main" val="233347366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tel 1"/>
          <p:cNvSpPr>
            <a:spLocks noGrp="1"/>
          </p:cNvSpPr>
          <p:nvPr>
            <p:ph type="title"/>
          </p:nvPr>
        </p:nvSpPr>
        <p:spPr/>
        <p:txBody>
          <a:bodyPr/>
          <a:lstStyle/>
          <a:p>
            <a:r>
              <a:rPr lang="nb-NO" altLang="nb-NO" smtClean="0"/>
              <a:t>NMBU – our mission</a:t>
            </a:r>
          </a:p>
        </p:txBody>
      </p:sp>
      <p:sp>
        <p:nvSpPr>
          <p:cNvPr id="3" name="Plassholder for innhold 2"/>
          <p:cNvSpPr>
            <a:spLocks noGrp="1"/>
          </p:cNvSpPr>
          <p:nvPr>
            <p:ph idx="1"/>
          </p:nvPr>
        </p:nvSpPr>
        <p:spPr>
          <a:xfrm>
            <a:off x="576263" y="1547813"/>
            <a:ext cx="8172201" cy="4617491"/>
          </a:xfrm>
        </p:spPr>
        <p:txBody>
          <a:bodyPr/>
          <a:lstStyle/>
          <a:p>
            <a:pPr marL="0" indent="0">
              <a:buFont typeface="Arial" panose="020B0604020202020204" pitchFamily="34" charset="0"/>
              <a:buNone/>
            </a:pPr>
            <a:r>
              <a:rPr lang="nb-NO" altLang="nb-NO" sz="2200" dirty="0" smtClean="0">
                <a:solidFill>
                  <a:srgbClr val="000000"/>
                </a:solidFill>
              </a:rPr>
              <a:t>NMBU</a:t>
            </a:r>
          </a:p>
          <a:p>
            <a:pPr marL="0" indent="0"/>
            <a:r>
              <a:rPr lang="nb-NO" altLang="nb-NO" sz="2200" dirty="0" smtClean="0">
                <a:solidFill>
                  <a:srgbClr val="000000"/>
                </a:solidFill>
              </a:rPr>
              <a:t> Be a </a:t>
            </a:r>
            <a:r>
              <a:rPr lang="nb-NO" altLang="nb-NO" sz="2200" dirty="0" err="1" smtClean="0">
                <a:solidFill>
                  <a:srgbClr val="000000"/>
                </a:solidFill>
              </a:rPr>
              <a:t>constructive</a:t>
            </a:r>
            <a:r>
              <a:rPr lang="nb-NO" altLang="nb-NO" sz="2200" dirty="0" smtClean="0">
                <a:solidFill>
                  <a:srgbClr val="000000"/>
                </a:solidFill>
              </a:rPr>
              <a:t>, </a:t>
            </a:r>
            <a:r>
              <a:rPr lang="nb-NO" altLang="nb-NO" sz="2200" dirty="0" err="1" smtClean="0">
                <a:solidFill>
                  <a:srgbClr val="000000"/>
                </a:solidFill>
              </a:rPr>
              <a:t>future-oriented</a:t>
            </a:r>
            <a:r>
              <a:rPr lang="nb-NO" altLang="nb-NO" sz="2200" dirty="0" smtClean="0">
                <a:solidFill>
                  <a:srgbClr val="000000"/>
                </a:solidFill>
              </a:rPr>
              <a:t> and </a:t>
            </a:r>
            <a:r>
              <a:rPr lang="nb-NO" altLang="nb-NO" sz="2200" dirty="0" err="1" smtClean="0">
                <a:solidFill>
                  <a:srgbClr val="000000"/>
                </a:solidFill>
              </a:rPr>
              <a:t>critical</a:t>
            </a:r>
            <a:r>
              <a:rPr lang="nb-NO" altLang="nb-NO" sz="2200" dirty="0" smtClean="0">
                <a:solidFill>
                  <a:srgbClr val="000000"/>
                </a:solidFill>
              </a:rPr>
              <a:t> </a:t>
            </a:r>
            <a:r>
              <a:rPr lang="nb-NO" altLang="nb-NO" sz="2200" dirty="0" err="1" smtClean="0">
                <a:solidFill>
                  <a:srgbClr val="000000"/>
                </a:solidFill>
              </a:rPr>
              <a:t>education</a:t>
            </a:r>
            <a:r>
              <a:rPr lang="nb-NO" altLang="nb-NO" sz="2200" dirty="0" smtClean="0">
                <a:solidFill>
                  <a:srgbClr val="000000"/>
                </a:solidFill>
              </a:rPr>
              <a:t> and </a:t>
            </a:r>
            <a:r>
              <a:rPr lang="nb-NO" altLang="nb-NO" sz="2200" dirty="0" err="1" smtClean="0">
                <a:solidFill>
                  <a:srgbClr val="000000"/>
                </a:solidFill>
              </a:rPr>
              <a:t>research</a:t>
            </a:r>
            <a:r>
              <a:rPr lang="nb-NO" altLang="nb-NO" sz="2200" dirty="0" smtClean="0">
                <a:solidFill>
                  <a:srgbClr val="000000"/>
                </a:solidFill>
              </a:rPr>
              <a:t> </a:t>
            </a:r>
            <a:r>
              <a:rPr lang="nb-NO" altLang="nb-NO" sz="2200" dirty="0" err="1" smtClean="0">
                <a:solidFill>
                  <a:srgbClr val="000000"/>
                </a:solidFill>
              </a:rPr>
              <a:t>institution</a:t>
            </a:r>
            <a:r>
              <a:rPr lang="nb-NO" altLang="nb-NO" sz="2200" dirty="0" smtClean="0">
                <a:solidFill>
                  <a:srgbClr val="000000"/>
                </a:solidFill>
              </a:rPr>
              <a:t> </a:t>
            </a:r>
            <a:r>
              <a:rPr lang="nb-NO" altLang="nb-NO" sz="2200" dirty="0" err="1" smtClean="0">
                <a:solidFill>
                  <a:srgbClr val="000000"/>
                </a:solidFill>
              </a:rPr>
              <a:t>that</a:t>
            </a:r>
            <a:r>
              <a:rPr lang="nb-NO" altLang="nb-NO" sz="2200" dirty="0" smtClean="0">
                <a:solidFill>
                  <a:srgbClr val="000000"/>
                </a:solidFill>
              </a:rPr>
              <a:t> </a:t>
            </a:r>
            <a:r>
              <a:rPr lang="nb-NO" altLang="nb-NO" sz="2200" dirty="0" err="1" smtClean="0">
                <a:solidFill>
                  <a:srgbClr val="000000"/>
                </a:solidFill>
              </a:rPr>
              <a:t>cooperates</a:t>
            </a:r>
            <a:r>
              <a:rPr lang="nb-NO" altLang="nb-NO" sz="2200" dirty="0" smtClean="0">
                <a:solidFill>
                  <a:srgbClr val="000000"/>
                </a:solidFill>
              </a:rPr>
              <a:t> </a:t>
            </a:r>
            <a:r>
              <a:rPr lang="nb-NO" altLang="nb-NO" sz="2200" dirty="0" err="1" smtClean="0">
                <a:solidFill>
                  <a:srgbClr val="000000"/>
                </a:solidFill>
              </a:rPr>
              <a:t>with</a:t>
            </a:r>
            <a:r>
              <a:rPr lang="nb-NO" altLang="nb-NO" sz="2200" dirty="0" smtClean="0">
                <a:solidFill>
                  <a:srgbClr val="000000"/>
                </a:solidFill>
              </a:rPr>
              <a:t> </a:t>
            </a:r>
            <a:r>
              <a:rPr lang="nb-NO" altLang="nb-NO" sz="2200" dirty="0" err="1" smtClean="0">
                <a:solidFill>
                  <a:srgbClr val="000000"/>
                </a:solidFill>
              </a:rPr>
              <a:t>universities</a:t>
            </a:r>
            <a:r>
              <a:rPr lang="nb-NO" altLang="nb-NO" sz="2200" dirty="0" smtClean="0">
                <a:solidFill>
                  <a:srgbClr val="000000"/>
                </a:solidFill>
              </a:rPr>
              <a:t> and </a:t>
            </a:r>
            <a:r>
              <a:rPr lang="nb-NO" altLang="nb-NO" sz="2200" dirty="0" err="1" smtClean="0">
                <a:solidFill>
                  <a:srgbClr val="000000"/>
                </a:solidFill>
              </a:rPr>
              <a:t>research</a:t>
            </a:r>
            <a:r>
              <a:rPr lang="nb-NO" altLang="nb-NO" sz="2200" dirty="0" smtClean="0">
                <a:solidFill>
                  <a:srgbClr val="000000"/>
                </a:solidFill>
              </a:rPr>
              <a:t> </a:t>
            </a:r>
            <a:r>
              <a:rPr lang="nb-NO" altLang="nb-NO" sz="2200" dirty="0" err="1" smtClean="0">
                <a:solidFill>
                  <a:srgbClr val="000000"/>
                </a:solidFill>
              </a:rPr>
              <a:t>institutions</a:t>
            </a:r>
            <a:r>
              <a:rPr lang="nb-NO" altLang="nb-NO" sz="2200" dirty="0" smtClean="0">
                <a:solidFill>
                  <a:srgbClr val="000000"/>
                </a:solidFill>
              </a:rPr>
              <a:t> all over </a:t>
            </a:r>
            <a:r>
              <a:rPr lang="nb-NO" altLang="nb-NO" sz="2200" dirty="0" err="1" smtClean="0">
                <a:solidFill>
                  <a:srgbClr val="000000"/>
                </a:solidFill>
              </a:rPr>
              <a:t>the</a:t>
            </a:r>
            <a:r>
              <a:rPr lang="nb-NO" altLang="nb-NO" sz="2200" dirty="0" smtClean="0">
                <a:solidFill>
                  <a:srgbClr val="000000"/>
                </a:solidFill>
              </a:rPr>
              <a:t> </a:t>
            </a:r>
            <a:r>
              <a:rPr lang="nb-NO" altLang="nb-NO" sz="2200" dirty="0" err="1" smtClean="0">
                <a:solidFill>
                  <a:srgbClr val="000000"/>
                </a:solidFill>
              </a:rPr>
              <a:t>world</a:t>
            </a:r>
            <a:r>
              <a:rPr lang="nb-NO" altLang="nb-NO" sz="2200" dirty="0" smtClean="0">
                <a:solidFill>
                  <a:srgbClr val="000000"/>
                </a:solidFill>
              </a:rPr>
              <a:t> to </a:t>
            </a:r>
            <a:r>
              <a:rPr lang="nb-NO" altLang="nb-NO" sz="2200" dirty="0" err="1" smtClean="0">
                <a:solidFill>
                  <a:srgbClr val="000000"/>
                </a:solidFill>
              </a:rPr>
              <a:t>develop</a:t>
            </a:r>
            <a:r>
              <a:rPr lang="nb-NO" altLang="nb-NO" sz="2200" dirty="0" smtClean="0">
                <a:solidFill>
                  <a:srgbClr val="000000"/>
                </a:solidFill>
              </a:rPr>
              <a:t> </a:t>
            </a:r>
            <a:r>
              <a:rPr lang="nb-NO" altLang="nb-NO" sz="2200" dirty="0" err="1" smtClean="0">
                <a:solidFill>
                  <a:srgbClr val="000000"/>
                </a:solidFill>
              </a:rPr>
              <a:t>new</a:t>
            </a:r>
            <a:r>
              <a:rPr lang="nb-NO" altLang="nb-NO" sz="2200" dirty="0" smtClean="0">
                <a:solidFill>
                  <a:srgbClr val="000000"/>
                </a:solidFill>
              </a:rPr>
              <a:t> </a:t>
            </a:r>
            <a:r>
              <a:rPr lang="nb-NO" altLang="nb-NO" sz="2200" dirty="0" err="1" smtClean="0">
                <a:solidFill>
                  <a:srgbClr val="000000"/>
                </a:solidFill>
              </a:rPr>
              <a:t>knowledge</a:t>
            </a:r>
            <a:r>
              <a:rPr lang="nb-NO" altLang="nb-NO" sz="2200" dirty="0" smtClean="0">
                <a:solidFill>
                  <a:srgbClr val="000000"/>
                </a:solidFill>
              </a:rPr>
              <a:t>.</a:t>
            </a:r>
          </a:p>
          <a:p>
            <a:pPr marL="0" indent="0"/>
            <a:endParaRPr lang="nb-NO" altLang="nb-NO" sz="2200" dirty="0" smtClean="0">
              <a:solidFill>
                <a:srgbClr val="000000"/>
              </a:solidFill>
            </a:endParaRPr>
          </a:p>
          <a:p>
            <a:pPr marL="0" indent="0"/>
            <a:r>
              <a:rPr lang="nb-NO" altLang="nb-NO" sz="2200" dirty="0" smtClean="0">
                <a:solidFill>
                  <a:srgbClr val="000000"/>
                </a:solidFill>
              </a:rPr>
              <a:t> </a:t>
            </a:r>
            <a:r>
              <a:rPr lang="nb-NO" altLang="nb-NO" sz="2200" dirty="0" err="1" smtClean="0">
                <a:solidFill>
                  <a:srgbClr val="000000"/>
                </a:solidFill>
              </a:rPr>
              <a:t>Educate</a:t>
            </a:r>
            <a:r>
              <a:rPr lang="nb-NO" altLang="nb-NO" sz="2200" dirty="0" smtClean="0">
                <a:solidFill>
                  <a:srgbClr val="000000"/>
                </a:solidFill>
              </a:rPr>
              <a:t> </a:t>
            </a:r>
            <a:r>
              <a:rPr lang="nb-NO" altLang="nb-NO" sz="2200" dirty="0" err="1" smtClean="0">
                <a:solidFill>
                  <a:srgbClr val="000000"/>
                </a:solidFill>
              </a:rPr>
              <a:t>candidates</a:t>
            </a:r>
            <a:r>
              <a:rPr lang="nb-NO" altLang="nb-NO" sz="2200" dirty="0" smtClean="0">
                <a:solidFill>
                  <a:srgbClr val="000000"/>
                </a:solidFill>
              </a:rPr>
              <a:t> </a:t>
            </a:r>
            <a:r>
              <a:rPr lang="nb-NO" altLang="nb-NO" sz="2200" dirty="0" err="1" smtClean="0">
                <a:solidFill>
                  <a:srgbClr val="000000"/>
                </a:solidFill>
              </a:rPr>
              <a:t>who</a:t>
            </a:r>
            <a:r>
              <a:rPr lang="nb-NO" altLang="nb-NO" sz="2200" dirty="0" smtClean="0">
                <a:solidFill>
                  <a:srgbClr val="000000"/>
                </a:solidFill>
              </a:rPr>
              <a:t> </a:t>
            </a:r>
            <a:r>
              <a:rPr lang="nb-NO" altLang="nb-NO" sz="2200" dirty="0" err="1" smtClean="0">
                <a:solidFill>
                  <a:srgbClr val="000000"/>
                </a:solidFill>
              </a:rPr>
              <a:t>are</a:t>
            </a:r>
            <a:r>
              <a:rPr lang="nb-NO" altLang="nb-NO" sz="2200" dirty="0" smtClean="0">
                <a:solidFill>
                  <a:srgbClr val="000000"/>
                </a:solidFill>
              </a:rPr>
              <a:t> </a:t>
            </a:r>
            <a:r>
              <a:rPr lang="nb-NO" altLang="nb-NO" sz="2200" dirty="0" err="1" smtClean="0">
                <a:solidFill>
                  <a:srgbClr val="000000"/>
                </a:solidFill>
              </a:rPr>
              <a:t>competent</a:t>
            </a:r>
            <a:r>
              <a:rPr lang="nb-NO" altLang="nb-NO" sz="2200" dirty="0" smtClean="0">
                <a:solidFill>
                  <a:srgbClr val="000000"/>
                </a:solidFill>
              </a:rPr>
              <a:t> and </a:t>
            </a:r>
            <a:r>
              <a:rPr lang="nb-NO" altLang="nb-NO" sz="2200" dirty="0" err="1" smtClean="0">
                <a:solidFill>
                  <a:srgbClr val="000000"/>
                </a:solidFill>
              </a:rPr>
              <a:t>reflected</a:t>
            </a:r>
            <a:r>
              <a:rPr lang="nb-NO" altLang="nb-NO" sz="2200" dirty="0" smtClean="0">
                <a:solidFill>
                  <a:srgbClr val="000000"/>
                </a:solidFill>
              </a:rPr>
              <a:t>, </a:t>
            </a:r>
            <a:r>
              <a:rPr lang="nb-NO" altLang="nb-NO" sz="2200" dirty="0" err="1" smtClean="0">
                <a:solidFill>
                  <a:srgbClr val="000000"/>
                </a:solidFill>
              </a:rPr>
              <a:t>who</a:t>
            </a:r>
            <a:r>
              <a:rPr lang="nb-NO" altLang="nb-NO" sz="2200" dirty="0" smtClean="0">
                <a:solidFill>
                  <a:srgbClr val="000000"/>
                </a:solidFill>
              </a:rPr>
              <a:t> have an </a:t>
            </a:r>
            <a:r>
              <a:rPr lang="nb-NO" altLang="nb-NO" sz="2200" dirty="0" err="1" smtClean="0">
                <a:solidFill>
                  <a:srgbClr val="000000"/>
                </a:solidFill>
              </a:rPr>
              <a:t>international</a:t>
            </a:r>
            <a:r>
              <a:rPr lang="nb-NO" altLang="nb-NO" sz="2200" dirty="0" smtClean="0">
                <a:solidFill>
                  <a:srgbClr val="000000"/>
                </a:solidFill>
              </a:rPr>
              <a:t> </a:t>
            </a:r>
            <a:r>
              <a:rPr lang="nb-NO" altLang="nb-NO" sz="2200" dirty="0" err="1" smtClean="0">
                <a:solidFill>
                  <a:srgbClr val="000000"/>
                </a:solidFill>
              </a:rPr>
              <a:t>outlook</a:t>
            </a:r>
            <a:r>
              <a:rPr lang="nb-NO" altLang="nb-NO" sz="2200" dirty="0" smtClean="0">
                <a:solidFill>
                  <a:srgbClr val="000000"/>
                </a:solidFill>
              </a:rPr>
              <a:t> and </a:t>
            </a:r>
            <a:r>
              <a:rPr lang="nb-NO" altLang="nb-NO" sz="2200" dirty="0" err="1" smtClean="0">
                <a:solidFill>
                  <a:srgbClr val="000000"/>
                </a:solidFill>
              </a:rPr>
              <a:t>who</a:t>
            </a:r>
            <a:r>
              <a:rPr lang="nb-NO" altLang="nb-NO" sz="2200" dirty="0" smtClean="0">
                <a:solidFill>
                  <a:srgbClr val="000000"/>
                </a:solidFill>
              </a:rPr>
              <a:t> </a:t>
            </a:r>
            <a:r>
              <a:rPr lang="nb-NO" altLang="nb-NO" sz="2200" dirty="0" err="1" smtClean="0">
                <a:solidFill>
                  <a:srgbClr val="000000"/>
                </a:solidFill>
              </a:rPr>
              <a:t>are</a:t>
            </a:r>
            <a:r>
              <a:rPr lang="nb-NO" altLang="nb-NO" sz="2200" dirty="0" smtClean="0">
                <a:solidFill>
                  <a:srgbClr val="000000"/>
                </a:solidFill>
              </a:rPr>
              <a:t> </a:t>
            </a:r>
            <a:r>
              <a:rPr lang="nb-NO" altLang="nb-NO" sz="2200" dirty="0" err="1" smtClean="0">
                <a:solidFill>
                  <a:srgbClr val="000000"/>
                </a:solidFill>
              </a:rPr>
              <a:t>attractive</a:t>
            </a:r>
            <a:r>
              <a:rPr lang="nb-NO" altLang="nb-NO" sz="2200" dirty="0" smtClean="0">
                <a:solidFill>
                  <a:srgbClr val="000000"/>
                </a:solidFill>
              </a:rPr>
              <a:t> </a:t>
            </a:r>
            <a:r>
              <a:rPr lang="nb-NO" altLang="nb-NO" sz="2200" dirty="0" err="1" smtClean="0">
                <a:solidFill>
                  <a:srgbClr val="000000"/>
                </a:solidFill>
              </a:rPr>
              <a:t>participants</a:t>
            </a:r>
            <a:r>
              <a:rPr lang="nb-NO" altLang="nb-NO" sz="2200" dirty="0" smtClean="0">
                <a:solidFill>
                  <a:srgbClr val="000000"/>
                </a:solidFill>
              </a:rPr>
              <a:t> in </a:t>
            </a:r>
            <a:r>
              <a:rPr lang="nb-NO" altLang="nb-NO" sz="2200" dirty="0" err="1" smtClean="0">
                <a:solidFill>
                  <a:srgbClr val="000000"/>
                </a:solidFill>
              </a:rPr>
              <a:t>domestic</a:t>
            </a:r>
            <a:r>
              <a:rPr lang="nb-NO" altLang="nb-NO" sz="2200" dirty="0" smtClean="0">
                <a:solidFill>
                  <a:srgbClr val="000000"/>
                </a:solidFill>
              </a:rPr>
              <a:t> and </a:t>
            </a:r>
            <a:r>
              <a:rPr lang="nb-NO" altLang="nb-NO" sz="2200" dirty="0" err="1" smtClean="0">
                <a:solidFill>
                  <a:srgbClr val="000000"/>
                </a:solidFill>
              </a:rPr>
              <a:t>international</a:t>
            </a:r>
            <a:r>
              <a:rPr lang="nb-NO" altLang="nb-NO" sz="2200" dirty="0" smtClean="0">
                <a:solidFill>
                  <a:srgbClr val="000000"/>
                </a:solidFill>
              </a:rPr>
              <a:t> </a:t>
            </a:r>
            <a:r>
              <a:rPr lang="nb-NO" altLang="nb-NO" sz="2200" dirty="0" err="1" smtClean="0">
                <a:solidFill>
                  <a:srgbClr val="000000"/>
                </a:solidFill>
              </a:rPr>
              <a:t>society</a:t>
            </a:r>
            <a:r>
              <a:rPr lang="nb-NO" altLang="nb-NO" sz="2200" dirty="0" smtClean="0">
                <a:solidFill>
                  <a:srgbClr val="000000"/>
                </a:solidFill>
              </a:rPr>
              <a:t>.</a:t>
            </a:r>
          </a:p>
          <a:p>
            <a:pPr marL="0" indent="0"/>
            <a:endParaRPr lang="nb-NO" altLang="nb-NO" sz="2200" dirty="0" smtClean="0">
              <a:solidFill>
                <a:srgbClr val="000000"/>
              </a:solidFill>
            </a:endParaRPr>
          </a:p>
          <a:p>
            <a:pPr marL="0" indent="0"/>
            <a:r>
              <a:rPr lang="nb-NO" altLang="nb-NO" sz="2200" dirty="0" smtClean="0">
                <a:solidFill>
                  <a:srgbClr val="000000"/>
                </a:solidFill>
              </a:rPr>
              <a:t> Have </a:t>
            </a:r>
            <a:r>
              <a:rPr lang="nb-NO" altLang="nb-NO" sz="2200" dirty="0" err="1" smtClean="0">
                <a:solidFill>
                  <a:srgbClr val="000000"/>
                </a:solidFill>
              </a:rPr>
              <a:t>responsibility</a:t>
            </a:r>
            <a:r>
              <a:rPr lang="nb-NO" altLang="nb-NO" sz="2200" dirty="0" smtClean="0">
                <a:solidFill>
                  <a:srgbClr val="000000"/>
                </a:solidFill>
              </a:rPr>
              <a:t> for </a:t>
            </a:r>
            <a:r>
              <a:rPr lang="nb-NO" altLang="nb-NO" sz="2200" dirty="0" err="1" smtClean="0">
                <a:solidFill>
                  <a:srgbClr val="000000"/>
                </a:solidFill>
              </a:rPr>
              <a:t>research</a:t>
            </a:r>
            <a:r>
              <a:rPr lang="nb-NO" altLang="nb-NO" sz="2200" dirty="0" smtClean="0">
                <a:solidFill>
                  <a:srgbClr val="000000"/>
                </a:solidFill>
              </a:rPr>
              <a:t> at a </a:t>
            </a:r>
            <a:r>
              <a:rPr lang="nb-NO" altLang="nb-NO" sz="2200" dirty="0" err="1" smtClean="0">
                <a:solidFill>
                  <a:srgbClr val="000000"/>
                </a:solidFill>
              </a:rPr>
              <a:t>high</a:t>
            </a:r>
            <a:r>
              <a:rPr lang="nb-NO" altLang="nb-NO" sz="2200" dirty="0" smtClean="0">
                <a:solidFill>
                  <a:srgbClr val="000000"/>
                </a:solidFill>
              </a:rPr>
              <a:t> </a:t>
            </a:r>
            <a:r>
              <a:rPr lang="nb-NO" altLang="nb-NO" sz="2200" dirty="0" err="1" smtClean="0">
                <a:solidFill>
                  <a:srgbClr val="000000"/>
                </a:solidFill>
              </a:rPr>
              <a:t>international</a:t>
            </a:r>
            <a:r>
              <a:rPr lang="nb-NO" altLang="nb-NO" sz="2200" dirty="0" smtClean="0">
                <a:solidFill>
                  <a:srgbClr val="000000"/>
                </a:solidFill>
              </a:rPr>
              <a:t> </a:t>
            </a:r>
            <a:r>
              <a:rPr lang="nb-NO" altLang="nb-NO" sz="2200" dirty="0" err="1" smtClean="0">
                <a:solidFill>
                  <a:srgbClr val="000000"/>
                </a:solidFill>
              </a:rPr>
              <a:t>level</a:t>
            </a:r>
            <a:r>
              <a:rPr lang="nb-NO" altLang="nb-NO" sz="2200" dirty="0" smtClean="0">
                <a:solidFill>
                  <a:srgbClr val="000000"/>
                </a:solidFill>
              </a:rPr>
              <a:t>, and have </a:t>
            </a:r>
            <a:r>
              <a:rPr lang="nb-NO" altLang="nb-NO" sz="2200" dirty="0" err="1" smtClean="0">
                <a:solidFill>
                  <a:srgbClr val="000000"/>
                </a:solidFill>
              </a:rPr>
              <a:t>scientific</a:t>
            </a:r>
            <a:r>
              <a:rPr lang="nb-NO" altLang="nb-NO" sz="2200" dirty="0" smtClean="0">
                <a:solidFill>
                  <a:srgbClr val="000000"/>
                </a:solidFill>
              </a:rPr>
              <a:t> </a:t>
            </a:r>
            <a:r>
              <a:rPr lang="nb-NO" altLang="nb-NO" sz="2200" dirty="0" err="1" smtClean="0">
                <a:solidFill>
                  <a:srgbClr val="000000"/>
                </a:solidFill>
              </a:rPr>
              <a:t>communities</a:t>
            </a:r>
            <a:r>
              <a:rPr lang="nb-NO" altLang="nb-NO" sz="2200" dirty="0" smtClean="0">
                <a:solidFill>
                  <a:srgbClr val="000000"/>
                </a:solidFill>
              </a:rPr>
              <a:t> </a:t>
            </a:r>
            <a:r>
              <a:rPr lang="nb-NO" altLang="nb-NO" sz="2200" dirty="0" err="1" smtClean="0">
                <a:solidFill>
                  <a:srgbClr val="000000"/>
                </a:solidFill>
              </a:rPr>
              <a:t>that</a:t>
            </a:r>
            <a:r>
              <a:rPr lang="nb-NO" altLang="nb-NO" sz="2200" dirty="0" smtClean="0">
                <a:solidFill>
                  <a:srgbClr val="000000"/>
                </a:solidFill>
              </a:rPr>
              <a:t> </a:t>
            </a:r>
            <a:r>
              <a:rPr lang="nb-NO" altLang="nb-NO" sz="2200" dirty="0" err="1" smtClean="0">
                <a:solidFill>
                  <a:srgbClr val="000000"/>
                </a:solidFill>
              </a:rPr>
              <a:t>are</a:t>
            </a:r>
            <a:r>
              <a:rPr lang="nb-NO" altLang="nb-NO" sz="2200" dirty="0" smtClean="0">
                <a:solidFill>
                  <a:srgbClr val="000000"/>
                </a:solidFill>
              </a:rPr>
              <a:t> </a:t>
            </a:r>
            <a:r>
              <a:rPr lang="nb-NO" altLang="nb-NO" sz="2200" dirty="0" err="1" smtClean="0">
                <a:solidFill>
                  <a:srgbClr val="000000"/>
                </a:solidFill>
              </a:rPr>
              <a:t>among</a:t>
            </a:r>
            <a:r>
              <a:rPr lang="nb-NO" altLang="nb-NO" sz="2200" dirty="0" smtClean="0">
                <a:solidFill>
                  <a:srgbClr val="000000"/>
                </a:solidFill>
              </a:rPr>
              <a:t> </a:t>
            </a:r>
            <a:r>
              <a:rPr lang="nb-NO" altLang="nb-NO" sz="2200" dirty="0" err="1" smtClean="0">
                <a:solidFill>
                  <a:srgbClr val="000000"/>
                </a:solidFill>
              </a:rPr>
              <a:t>the</a:t>
            </a:r>
            <a:r>
              <a:rPr lang="nb-NO" altLang="nb-NO" sz="2200" dirty="0" smtClean="0">
                <a:solidFill>
                  <a:srgbClr val="000000"/>
                </a:solidFill>
              </a:rPr>
              <a:t> best in </a:t>
            </a:r>
            <a:r>
              <a:rPr lang="nb-NO" altLang="nb-NO" sz="2200" dirty="0" err="1" smtClean="0">
                <a:solidFill>
                  <a:srgbClr val="000000"/>
                </a:solidFill>
              </a:rPr>
              <a:t>the</a:t>
            </a:r>
            <a:r>
              <a:rPr lang="nb-NO" altLang="nb-NO" sz="2200" dirty="0" smtClean="0">
                <a:solidFill>
                  <a:srgbClr val="000000"/>
                </a:solidFill>
              </a:rPr>
              <a:t> </a:t>
            </a:r>
            <a:r>
              <a:rPr lang="nb-NO" altLang="nb-NO" sz="2200" dirty="0" err="1" smtClean="0">
                <a:solidFill>
                  <a:srgbClr val="000000"/>
                </a:solidFill>
              </a:rPr>
              <a:t>world</a:t>
            </a:r>
            <a:r>
              <a:rPr lang="nb-NO" altLang="nb-NO" sz="2200" dirty="0" smtClean="0">
                <a:solidFill>
                  <a:srgbClr val="000000"/>
                </a:solidFill>
              </a:rPr>
              <a:t> in </a:t>
            </a:r>
            <a:r>
              <a:rPr lang="nb-NO" altLang="nb-NO" sz="2200" dirty="0" err="1" smtClean="0">
                <a:solidFill>
                  <a:srgbClr val="000000"/>
                </a:solidFill>
              </a:rPr>
              <a:t>selected</a:t>
            </a:r>
            <a:r>
              <a:rPr lang="nb-NO" altLang="nb-NO" sz="2200" dirty="0" smtClean="0">
                <a:solidFill>
                  <a:srgbClr val="000000"/>
                </a:solidFill>
              </a:rPr>
              <a:t> areas.</a:t>
            </a:r>
          </a:p>
        </p:txBody>
      </p:sp>
      <p:sp>
        <p:nvSpPr>
          <p:cNvPr id="15364" name="Plassholder for dato 3"/>
          <p:cNvSpPr>
            <a:spLocks noGrp="1"/>
          </p:cNvSpPr>
          <p:nvPr>
            <p:ph type="dt"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numCol="1" anchorCtr="0" compatLnSpc="1">
            <a:prstTxWarp prst="textNoShape">
              <a:avLst/>
            </a:prstTxWarp>
          </a:bodyPr>
          <a:lstStyle>
            <a:lvl1pPr>
              <a:spcBef>
                <a:spcPct val="20000"/>
              </a:spcBef>
              <a:buFont typeface="Arial" panose="020B0604020202020204" pitchFamily="34" charset="0"/>
              <a:buChar char="•"/>
              <a:defRPr sz="2400">
                <a:solidFill>
                  <a:schemeClr val="tx1"/>
                </a:solidFill>
                <a:latin typeface="Arial" panose="020B060402020202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400">
                <a:solidFill>
                  <a:schemeClr val="tx1"/>
                </a:solidFill>
                <a:latin typeface="Arial" panose="020B060402020202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400">
                <a:solidFill>
                  <a:schemeClr val="tx1"/>
                </a:solidFill>
                <a:latin typeface="Arial" panose="020B060402020202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400">
                <a:solidFill>
                  <a:schemeClr val="tx1"/>
                </a:solidFill>
                <a:latin typeface="Arial" panose="020B0604020202020204" pitchFamily="34" charset="0"/>
                <a:ea typeface="MS PGothic" panose="020B0600070205080204" pitchFamily="34" charset="-128"/>
              </a:defRPr>
            </a:lvl9pPr>
          </a:lstStyle>
          <a:p>
            <a:pPr eaLnBrk="0" fontAlgn="base" hangingPunct="0">
              <a:spcBef>
                <a:spcPct val="0"/>
              </a:spcBef>
              <a:spcAft>
                <a:spcPct val="0"/>
              </a:spcAft>
              <a:buFontTx/>
              <a:buNone/>
            </a:pPr>
            <a:r>
              <a:rPr lang="nb-NO" altLang="nb-NO" sz="1000" smtClean="0">
                <a:solidFill>
                  <a:srgbClr val="009D7F"/>
                </a:solidFill>
              </a:rPr>
              <a:t>Norwegian University of Life Sciences</a:t>
            </a:r>
          </a:p>
        </p:txBody>
      </p:sp>
      <p:sp>
        <p:nvSpPr>
          <p:cNvPr id="15365" name="Plassholder for bunntekst 4"/>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numCol="1" anchorCtr="0" compatLnSpc="1">
            <a:prstTxWarp prst="textNoShape">
              <a:avLst/>
            </a:prstTxWarp>
          </a:bodyPr>
          <a:lstStyle>
            <a:lvl1pPr>
              <a:spcBef>
                <a:spcPct val="20000"/>
              </a:spcBef>
              <a:buFont typeface="Arial" panose="020B0604020202020204" pitchFamily="34" charset="0"/>
              <a:buChar char="•"/>
              <a:defRPr sz="2400">
                <a:solidFill>
                  <a:schemeClr val="tx1"/>
                </a:solidFill>
                <a:latin typeface="Arial" panose="020B060402020202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400">
                <a:solidFill>
                  <a:schemeClr val="tx1"/>
                </a:solidFill>
                <a:latin typeface="Arial" panose="020B060402020202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400">
                <a:solidFill>
                  <a:schemeClr val="tx1"/>
                </a:solidFill>
                <a:latin typeface="Arial" panose="020B060402020202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400">
                <a:solidFill>
                  <a:schemeClr val="tx1"/>
                </a:solidFill>
                <a:latin typeface="Arial" panose="020B0604020202020204" pitchFamily="34" charset="0"/>
                <a:ea typeface="MS PGothic" panose="020B0600070205080204" pitchFamily="34" charset="-128"/>
              </a:defRPr>
            </a:lvl9pPr>
          </a:lstStyle>
          <a:p>
            <a:pPr eaLnBrk="0" fontAlgn="base" hangingPunct="0">
              <a:spcBef>
                <a:spcPct val="0"/>
              </a:spcBef>
              <a:spcAft>
                <a:spcPct val="0"/>
              </a:spcAft>
              <a:buFontTx/>
              <a:buNone/>
            </a:pPr>
            <a:r>
              <a:rPr lang="nb-NO" altLang="nb-NO" sz="1000" smtClean="0">
                <a:solidFill>
                  <a:srgbClr val="009D7F"/>
                </a:solidFill>
              </a:rPr>
              <a:t>NMBU in brief</a:t>
            </a:r>
          </a:p>
        </p:txBody>
      </p:sp>
      <p:sp>
        <p:nvSpPr>
          <p:cNvPr id="15366" name="Plassholder for lysbildenummer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2400">
                <a:solidFill>
                  <a:schemeClr val="tx1"/>
                </a:solidFill>
                <a:latin typeface="Arial" panose="020B060402020202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400">
                <a:solidFill>
                  <a:schemeClr val="tx1"/>
                </a:solidFill>
                <a:latin typeface="Arial" panose="020B060402020202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400">
                <a:solidFill>
                  <a:schemeClr val="tx1"/>
                </a:solidFill>
                <a:latin typeface="Arial" panose="020B060402020202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400">
                <a:solidFill>
                  <a:schemeClr val="tx1"/>
                </a:solidFill>
                <a:latin typeface="Arial" panose="020B0604020202020204" pitchFamily="34" charset="0"/>
                <a:ea typeface="MS PGothic" panose="020B0600070205080204" pitchFamily="34" charset="-128"/>
              </a:defRPr>
            </a:lvl9pPr>
          </a:lstStyle>
          <a:p>
            <a:pPr eaLnBrk="0" hangingPunct="0">
              <a:spcBef>
                <a:spcPct val="0"/>
              </a:spcBef>
              <a:buFontTx/>
              <a:buNone/>
            </a:pPr>
            <a:fld id="{039061BB-B4C1-42F1-9676-59997A59B64C}" type="slidenum">
              <a:rPr lang="nb-NO" altLang="nb-NO" sz="1000" smtClean="0">
                <a:solidFill>
                  <a:srgbClr val="009D7F"/>
                </a:solidFill>
              </a:rPr>
              <a:pPr eaLnBrk="0" hangingPunct="0">
                <a:spcBef>
                  <a:spcPct val="0"/>
                </a:spcBef>
                <a:buFontTx/>
                <a:buNone/>
              </a:pPr>
              <a:t>4</a:t>
            </a:fld>
            <a:endParaRPr lang="nb-NO" altLang="nb-NO" sz="1000" smtClean="0">
              <a:solidFill>
                <a:srgbClr val="009D7F"/>
              </a:solidFill>
            </a:endParaRPr>
          </a:p>
        </p:txBody>
      </p:sp>
    </p:spTree>
    <p:extLst>
      <p:ext uri="{BB962C8B-B14F-4D97-AF65-F5344CB8AC3E}">
        <p14:creationId xmlns:p14="http://schemas.microsoft.com/office/powerpoint/2010/main" val="23682564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charRg st="205" end="370"/>
                                            </p:txEl>
                                          </p:spTgt>
                                        </p:tgtEl>
                                        <p:attrNameLst>
                                          <p:attrName>style.visibility</p:attrName>
                                        </p:attrNameLst>
                                      </p:cBhvr>
                                      <p:to>
                                        <p:strVal val="visible"/>
                                      </p:to>
                                    </p:set>
                                    <p:animEffect transition="in" filter="fade">
                                      <p:cBhvr>
                                        <p:cTn id="12" dur="500"/>
                                        <p:tgtEl>
                                          <p:spTgt spid="3">
                                            <p:txEl>
                                              <p:charRg st="205" end="370"/>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charRg st="370" end="500"/>
                                            </p:txEl>
                                          </p:spTgt>
                                        </p:tgtEl>
                                        <p:attrNameLst>
                                          <p:attrName>style.visibility</p:attrName>
                                        </p:attrNameLst>
                                      </p:cBhvr>
                                      <p:to>
                                        <p:strVal val="visible"/>
                                      </p:to>
                                    </p:set>
                                    <p:animEffect transition="in" filter="fade">
                                      <p:cBhvr>
                                        <p:cTn id="17" dur="500"/>
                                        <p:tgtEl>
                                          <p:spTgt spid="3">
                                            <p:txEl>
                                              <p:charRg st="370" end="50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76263" y="316707"/>
            <a:ext cx="7308106" cy="1231106"/>
          </a:xfrm>
        </p:spPr>
        <p:txBody>
          <a:bodyPr/>
          <a:lstStyle/>
          <a:p>
            <a:r>
              <a:rPr lang="en-US" dirty="0" smtClean="0"/>
              <a:t>NMBUs Quality Assurance System</a:t>
            </a:r>
            <a:endParaRPr lang="en-US" dirty="0"/>
          </a:p>
        </p:txBody>
      </p:sp>
      <p:sp>
        <p:nvSpPr>
          <p:cNvPr id="3" name="Content Placeholder 2"/>
          <p:cNvSpPr>
            <a:spLocks noGrp="1"/>
          </p:cNvSpPr>
          <p:nvPr>
            <p:ph idx="1"/>
          </p:nvPr>
        </p:nvSpPr>
        <p:spPr>
          <a:xfrm>
            <a:off x="576263" y="1825625"/>
            <a:ext cx="7991475" cy="4339679"/>
          </a:xfrm>
        </p:spPr>
        <p:txBody>
          <a:bodyPr/>
          <a:lstStyle/>
          <a:p>
            <a:r>
              <a:rPr lang="en-US" dirty="0" smtClean="0"/>
              <a:t>The </a:t>
            </a:r>
            <a:r>
              <a:rPr lang="en-US" dirty="0"/>
              <a:t>QA </a:t>
            </a:r>
            <a:r>
              <a:rPr lang="en-US" dirty="0" smtClean="0"/>
              <a:t>system </a:t>
            </a:r>
            <a:r>
              <a:rPr lang="en-US" dirty="0"/>
              <a:t>has been developed based on </a:t>
            </a:r>
            <a:r>
              <a:rPr lang="en-US" dirty="0" smtClean="0"/>
              <a:t>the National </a:t>
            </a:r>
            <a:r>
              <a:rPr lang="en-US" dirty="0"/>
              <a:t>Law of Higher Education §</a:t>
            </a:r>
            <a:r>
              <a:rPr lang="en-US" dirty="0" smtClean="0"/>
              <a:t>1-6</a:t>
            </a:r>
          </a:p>
          <a:p>
            <a:r>
              <a:rPr lang="en-US" dirty="0"/>
              <a:t>The institutions are responsible for ensuring the quality of its </a:t>
            </a:r>
            <a:r>
              <a:rPr lang="en-US" dirty="0" smtClean="0"/>
              <a:t>study </a:t>
            </a:r>
            <a:r>
              <a:rPr lang="en-US" dirty="0" err="1" smtClean="0"/>
              <a:t>programmes</a:t>
            </a:r>
            <a:r>
              <a:rPr lang="en-US" dirty="0" smtClean="0"/>
              <a:t> </a:t>
            </a:r>
            <a:r>
              <a:rPr lang="en-US" dirty="0"/>
              <a:t>and </a:t>
            </a:r>
            <a:r>
              <a:rPr lang="en-US" dirty="0" smtClean="0"/>
              <a:t>imposed to a </a:t>
            </a:r>
            <a:r>
              <a:rPr lang="en-US" dirty="0"/>
              <a:t>have internal quality assurance system for </a:t>
            </a:r>
            <a:r>
              <a:rPr lang="en-US" dirty="0" smtClean="0"/>
              <a:t>education</a:t>
            </a:r>
          </a:p>
          <a:p>
            <a:r>
              <a:rPr lang="en-US" dirty="0"/>
              <a:t>QA system </a:t>
            </a:r>
            <a:r>
              <a:rPr lang="en-US" dirty="0" smtClean="0"/>
              <a:t>shall facilitate </a:t>
            </a:r>
            <a:r>
              <a:rPr lang="en-US" dirty="0"/>
              <a:t>continuous improvement, documentation of the work and disclosure of declining </a:t>
            </a:r>
            <a:r>
              <a:rPr lang="en-US" dirty="0" smtClean="0"/>
              <a:t>quality</a:t>
            </a:r>
          </a:p>
          <a:p>
            <a:r>
              <a:rPr lang="en-US" dirty="0"/>
              <a:t>NOKUT </a:t>
            </a:r>
            <a:r>
              <a:rPr lang="en-US" dirty="0" smtClean="0"/>
              <a:t>establish </a:t>
            </a:r>
            <a:r>
              <a:rPr lang="en-US" dirty="0"/>
              <a:t>in </a:t>
            </a:r>
            <a:r>
              <a:rPr lang="en-US" dirty="0" smtClean="0"/>
              <a:t>cooperation with </a:t>
            </a:r>
            <a:r>
              <a:rPr lang="en-US" dirty="0"/>
              <a:t>the sector, the </a:t>
            </a:r>
            <a:r>
              <a:rPr lang="en-US" dirty="0" smtClean="0"/>
              <a:t>criteria which </a:t>
            </a:r>
            <a:r>
              <a:rPr lang="en-US" dirty="0"/>
              <a:t>the </a:t>
            </a:r>
            <a:r>
              <a:rPr lang="en-US" dirty="0" smtClean="0"/>
              <a:t>QA </a:t>
            </a:r>
            <a:r>
              <a:rPr lang="en-US" dirty="0"/>
              <a:t>system </a:t>
            </a:r>
            <a:r>
              <a:rPr lang="en-US" dirty="0" smtClean="0"/>
              <a:t>will </a:t>
            </a:r>
            <a:r>
              <a:rPr lang="en-US" dirty="0"/>
              <a:t>be evaluated </a:t>
            </a:r>
            <a:r>
              <a:rPr lang="en-US" dirty="0" smtClean="0"/>
              <a:t>on</a:t>
            </a:r>
            <a:endParaRPr lang="en-US" dirty="0"/>
          </a:p>
        </p:txBody>
      </p:sp>
      <p:sp>
        <p:nvSpPr>
          <p:cNvPr id="4" name="Date Placeholder 3"/>
          <p:cNvSpPr>
            <a:spLocks noGrp="1"/>
          </p:cNvSpPr>
          <p:nvPr>
            <p:ph type="dt" sz="half" idx="10"/>
          </p:nvPr>
        </p:nvSpPr>
        <p:spPr/>
        <p:txBody>
          <a:bodyPr/>
          <a:lstStyle/>
          <a:p>
            <a:pPr>
              <a:defRPr/>
            </a:pPr>
            <a:r>
              <a:rPr lang="nb-NO" smtClean="0"/>
              <a:t>Norwegian University of Life Sciences</a:t>
            </a:r>
            <a:endParaRPr lang="nb-NO"/>
          </a:p>
        </p:txBody>
      </p:sp>
      <p:sp>
        <p:nvSpPr>
          <p:cNvPr id="5" name="Footer Placeholder 4"/>
          <p:cNvSpPr>
            <a:spLocks noGrp="1"/>
          </p:cNvSpPr>
          <p:nvPr>
            <p:ph type="ftr" sz="quarter" idx="11"/>
          </p:nvPr>
        </p:nvSpPr>
        <p:spPr/>
        <p:txBody>
          <a:bodyPr/>
          <a:lstStyle/>
          <a:p>
            <a:pPr>
              <a:defRPr/>
            </a:pPr>
            <a:r>
              <a:rPr lang="nb-NO" smtClean="0"/>
              <a:t>NMBU in brief</a:t>
            </a:r>
            <a:endParaRPr lang="nb-NO"/>
          </a:p>
        </p:txBody>
      </p:sp>
      <p:sp>
        <p:nvSpPr>
          <p:cNvPr id="6" name="Slide Number Placeholder 5"/>
          <p:cNvSpPr>
            <a:spLocks noGrp="1"/>
          </p:cNvSpPr>
          <p:nvPr>
            <p:ph type="sldNum" sz="quarter" idx="12"/>
          </p:nvPr>
        </p:nvSpPr>
        <p:spPr/>
        <p:txBody>
          <a:bodyPr/>
          <a:lstStyle/>
          <a:p>
            <a:pPr>
              <a:defRPr/>
            </a:pPr>
            <a:fld id="{D36224A0-A8D9-4F94-86B0-8036A1FE733C}" type="slidenum">
              <a:rPr lang="nb-NO" smtClean="0"/>
              <a:pPr>
                <a:defRPr/>
              </a:pPr>
              <a:t>5</a:t>
            </a:fld>
            <a:endParaRPr lang="nb-NO"/>
          </a:p>
        </p:txBody>
      </p:sp>
    </p:spTree>
    <p:extLst>
      <p:ext uri="{BB962C8B-B14F-4D97-AF65-F5344CB8AC3E}">
        <p14:creationId xmlns:p14="http://schemas.microsoft.com/office/powerpoint/2010/main" val="171780187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QA system will assure</a:t>
            </a:r>
            <a:endParaRPr lang="en-US" dirty="0"/>
          </a:p>
        </p:txBody>
      </p:sp>
      <p:sp>
        <p:nvSpPr>
          <p:cNvPr id="3" name="Content Placeholder 2"/>
          <p:cNvSpPr>
            <a:spLocks noGrp="1"/>
          </p:cNvSpPr>
          <p:nvPr>
            <p:ph idx="1"/>
          </p:nvPr>
        </p:nvSpPr>
        <p:spPr>
          <a:xfrm>
            <a:off x="576263" y="1825625"/>
            <a:ext cx="7991475" cy="4404816"/>
          </a:xfrm>
        </p:spPr>
        <p:txBody>
          <a:bodyPr/>
          <a:lstStyle/>
          <a:p>
            <a:r>
              <a:rPr lang="en-US" dirty="0" smtClean="0"/>
              <a:t>Continuous </a:t>
            </a:r>
            <a:r>
              <a:rPr lang="en-US" dirty="0"/>
              <a:t>learning and </a:t>
            </a:r>
            <a:r>
              <a:rPr lang="en-US" dirty="0" smtClean="0"/>
              <a:t>development</a:t>
            </a:r>
          </a:p>
          <a:p>
            <a:r>
              <a:rPr lang="en-US" dirty="0" smtClean="0"/>
              <a:t>Documentation </a:t>
            </a:r>
            <a:r>
              <a:rPr lang="en-US" dirty="0"/>
              <a:t>and systematic knowledge </a:t>
            </a:r>
            <a:r>
              <a:rPr lang="en-US" dirty="0" smtClean="0"/>
              <a:t>acquisition</a:t>
            </a:r>
          </a:p>
          <a:p>
            <a:r>
              <a:rPr lang="en-US" dirty="0" smtClean="0"/>
              <a:t>Uncovering </a:t>
            </a:r>
            <a:r>
              <a:rPr lang="en-US" dirty="0"/>
              <a:t>declining quality - and </a:t>
            </a:r>
            <a:r>
              <a:rPr lang="en-US" dirty="0" smtClean="0"/>
              <a:t>best practice</a:t>
            </a:r>
          </a:p>
          <a:p>
            <a:r>
              <a:rPr lang="en-US" dirty="0" smtClean="0"/>
              <a:t>Form </a:t>
            </a:r>
            <a:r>
              <a:rPr lang="en-US" dirty="0"/>
              <a:t>the basis for strategic decisions on resource </a:t>
            </a:r>
            <a:r>
              <a:rPr lang="en-US" dirty="0" smtClean="0"/>
              <a:t>allocation</a:t>
            </a:r>
          </a:p>
          <a:p>
            <a:r>
              <a:rPr lang="en-US" dirty="0" smtClean="0"/>
              <a:t>The </a:t>
            </a:r>
            <a:r>
              <a:rPr lang="en-US" dirty="0"/>
              <a:t>involvement of and </a:t>
            </a:r>
            <a:r>
              <a:rPr lang="en-US" dirty="0" smtClean="0"/>
              <a:t>ownership </a:t>
            </a:r>
            <a:br>
              <a:rPr lang="en-US" dirty="0" smtClean="0"/>
            </a:br>
            <a:r>
              <a:rPr lang="en-US" dirty="0" smtClean="0"/>
              <a:t>by </a:t>
            </a:r>
            <a:r>
              <a:rPr lang="en-US" dirty="0"/>
              <a:t>all parties </a:t>
            </a:r>
            <a:r>
              <a:rPr lang="en-US" dirty="0" smtClean="0"/>
              <a:t>involved</a:t>
            </a:r>
            <a:endParaRPr lang="en-US" dirty="0"/>
          </a:p>
        </p:txBody>
      </p:sp>
      <p:sp>
        <p:nvSpPr>
          <p:cNvPr id="4" name="Date Placeholder 3"/>
          <p:cNvSpPr>
            <a:spLocks noGrp="1"/>
          </p:cNvSpPr>
          <p:nvPr>
            <p:ph type="dt" sz="half" idx="10"/>
          </p:nvPr>
        </p:nvSpPr>
        <p:spPr/>
        <p:txBody>
          <a:bodyPr/>
          <a:lstStyle/>
          <a:p>
            <a:pPr>
              <a:defRPr/>
            </a:pPr>
            <a:r>
              <a:rPr lang="nb-NO" smtClean="0"/>
              <a:t>Norwegian University of Life Sciences</a:t>
            </a:r>
            <a:endParaRPr lang="nb-NO"/>
          </a:p>
        </p:txBody>
      </p:sp>
      <p:sp>
        <p:nvSpPr>
          <p:cNvPr id="5" name="Footer Placeholder 4"/>
          <p:cNvSpPr>
            <a:spLocks noGrp="1"/>
          </p:cNvSpPr>
          <p:nvPr>
            <p:ph type="ftr" sz="quarter" idx="11"/>
          </p:nvPr>
        </p:nvSpPr>
        <p:spPr/>
        <p:txBody>
          <a:bodyPr/>
          <a:lstStyle/>
          <a:p>
            <a:pPr>
              <a:defRPr/>
            </a:pPr>
            <a:r>
              <a:rPr lang="nb-NO" smtClean="0"/>
              <a:t>NMBU in brief</a:t>
            </a:r>
            <a:endParaRPr lang="nb-NO"/>
          </a:p>
        </p:txBody>
      </p:sp>
      <p:sp>
        <p:nvSpPr>
          <p:cNvPr id="6" name="Slide Number Placeholder 5"/>
          <p:cNvSpPr>
            <a:spLocks noGrp="1"/>
          </p:cNvSpPr>
          <p:nvPr>
            <p:ph type="sldNum" sz="quarter" idx="12"/>
          </p:nvPr>
        </p:nvSpPr>
        <p:spPr/>
        <p:txBody>
          <a:bodyPr/>
          <a:lstStyle/>
          <a:p>
            <a:pPr>
              <a:defRPr/>
            </a:pPr>
            <a:fld id="{D36224A0-A8D9-4F94-86B0-8036A1FE733C}" type="slidenum">
              <a:rPr lang="nb-NO" smtClean="0"/>
              <a:pPr>
                <a:defRPr/>
              </a:pPr>
              <a:t>6</a:t>
            </a:fld>
            <a:endParaRPr lang="nb-NO"/>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809073" y="4365104"/>
            <a:ext cx="3609440" cy="1865337"/>
          </a:xfrm>
          <a:prstGeom prst="rect">
            <a:avLst/>
          </a:prstGeom>
        </p:spPr>
      </p:pic>
    </p:spTree>
    <p:extLst>
      <p:ext uri="{BB962C8B-B14F-4D97-AF65-F5344CB8AC3E}">
        <p14:creationId xmlns:p14="http://schemas.microsoft.com/office/powerpoint/2010/main" val="43948076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Two of NMBU objectives</a:t>
            </a:r>
            <a:endParaRPr lang="en-US" dirty="0"/>
          </a:p>
        </p:txBody>
      </p:sp>
      <p:sp>
        <p:nvSpPr>
          <p:cNvPr id="4" name="Date Placeholder 3"/>
          <p:cNvSpPr>
            <a:spLocks noGrp="1"/>
          </p:cNvSpPr>
          <p:nvPr>
            <p:ph type="dt" sz="half" idx="14"/>
          </p:nvPr>
        </p:nvSpPr>
        <p:spPr/>
        <p:txBody>
          <a:bodyPr/>
          <a:lstStyle/>
          <a:p>
            <a:pPr>
              <a:defRPr/>
            </a:pPr>
            <a:r>
              <a:rPr lang="nb-NO" smtClean="0"/>
              <a:t>Norwegian University of Life Sciences</a:t>
            </a:r>
            <a:endParaRPr lang="nb-NO"/>
          </a:p>
        </p:txBody>
      </p:sp>
      <p:sp>
        <p:nvSpPr>
          <p:cNvPr id="5" name="Footer Placeholder 4"/>
          <p:cNvSpPr>
            <a:spLocks noGrp="1"/>
          </p:cNvSpPr>
          <p:nvPr>
            <p:ph type="ftr" sz="quarter" idx="15"/>
          </p:nvPr>
        </p:nvSpPr>
        <p:spPr/>
        <p:txBody>
          <a:bodyPr/>
          <a:lstStyle/>
          <a:p>
            <a:pPr>
              <a:defRPr/>
            </a:pPr>
            <a:r>
              <a:rPr lang="nb-NO" smtClean="0"/>
              <a:t>NMBU in breif</a:t>
            </a:r>
            <a:endParaRPr lang="nb-NO"/>
          </a:p>
        </p:txBody>
      </p:sp>
      <p:sp>
        <p:nvSpPr>
          <p:cNvPr id="6" name="Slide Number Placeholder 5"/>
          <p:cNvSpPr>
            <a:spLocks noGrp="1"/>
          </p:cNvSpPr>
          <p:nvPr>
            <p:ph type="sldNum" sz="quarter" idx="16"/>
          </p:nvPr>
        </p:nvSpPr>
        <p:spPr/>
        <p:txBody>
          <a:bodyPr/>
          <a:lstStyle/>
          <a:p>
            <a:pPr>
              <a:defRPr/>
            </a:pPr>
            <a:fld id="{EB1ED144-B9FA-4A0E-8D1E-E40696A3A179}" type="slidenum">
              <a:rPr lang="nb-NO" smtClean="0"/>
              <a:pPr>
                <a:defRPr/>
              </a:pPr>
              <a:t>7</a:t>
            </a:fld>
            <a:endParaRPr lang="nb-NO"/>
          </a:p>
        </p:txBody>
      </p:sp>
      <p:sp>
        <p:nvSpPr>
          <p:cNvPr id="7" name="Rectangle 6"/>
          <p:cNvSpPr/>
          <p:nvPr/>
        </p:nvSpPr>
        <p:spPr>
          <a:xfrm>
            <a:off x="576000" y="2132856"/>
            <a:ext cx="7991738" cy="3785652"/>
          </a:xfrm>
          <a:prstGeom prst="rect">
            <a:avLst/>
          </a:prstGeom>
        </p:spPr>
        <p:txBody>
          <a:bodyPr wrap="square">
            <a:spAutoFit/>
          </a:bodyPr>
          <a:lstStyle/>
          <a:p>
            <a:pPr marL="342900" indent="-342900">
              <a:buFont typeface="Arial" panose="020B0604020202020204" pitchFamily="34" charset="0"/>
              <a:buChar char="•"/>
            </a:pPr>
            <a:r>
              <a:rPr lang="en-US" i="1" dirty="0"/>
              <a:t>NMBUs candidates have expertise in </a:t>
            </a:r>
            <a:r>
              <a:rPr lang="en-US" i="1" dirty="0" smtClean="0"/>
              <a:t>a high </a:t>
            </a:r>
            <a:r>
              <a:rPr lang="en-US" i="1" dirty="0"/>
              <a:t>professional level, are in demand and contributes to sustainable value creation to secure future </a:t>
            </a:r>
            <a:r>
              <a:rPr lang="en-US" i="1" dirty="0" smtClean="0"/>
              <a:t>livelihoods</a:t>
            </a:r>
          </a:p>
          <a:p>
            <a:pPr marL="342900" indent="-342900">
              <a:buFont typeface="Arial" panose="020B0604020202020204" pitchFamily="34" charset="0"/>
              <a:buChar char="•"/>
            </a:pPr>
            <a:endParaRPr lang="en-US" i="1" dirty="0" smtClean="0"/>
          </a:p>
          <a:p>
            <a:pPr marL="342900" indent="-342900">
              <a:buFont typeface="Arial" panose="020B0604020202020204" pitchFamily="34" charset="0"/>
              <a:buChar char="•"/>
            </a:pPr>
            <a:r>
              <a:rPr lang="en-US" i="1" dirty="0"/>
              <a:t>NMBUs candidates have </a:t>
            </a:r>
            <a:r>
              <a:rPr lang="en-US" i="1" dirty="0" smtClean="0"/>
              <a:t>inter-</a:t>
            </a:r>
            <a:br>
              <a:rPr lang="en-US" i="1" dirty="0" smtClean="0"/>
            </a:br>
            <a:r>
              <a:rPr lang="en-US" i="1" dirty="0" smtClean="0"/>
              <a:t>disciplinary </a:t>
            </a:r>
            <a:r>
              <a:rPr lang="en-US" i="1" dirty="0"/>
              <a:t>understanding and </a:t>
            </a:r>
            <a:r>
              <a:rPr lang="en-US" i="1" dirty="0" smtClean="0"/>
              <a:t/>
            </a:r>
            <a:br>
              <a:rPr lang="en-US" i="1" dirty="0" smtClean="0"/>
            </a:br>
            <a:r>
              <a:rPr lang="en-US" i="1" dirty="0" smtClean="0"/>
              <a:t>international </a:t>
            </a:r>
            <a:r>
              <a:rPr lang="en-US" i="1" dirty="0"/>
              <a:t>perspective</a:t>
            </a:r>
          </a:p>
          <a:p>
            <a:pPr marL="342900" indent="-342900">
              <a:buFont typeface="Arial" panose="020B0604020202020204" pitchFamily="34" charset="0"/>
              <a:buChar char="•"/>
            </a:pPr>
            <a:endParaRPr lang="en-US" i="1" dirty="0" smtClean="0"/>
          </a:p>
          <a:p>
            <a:pPr marL="342900" indent="-342900">
              <a:buFont typeface="Arial" panose="020B0604020202020204" pitchFamily="34" charset="0"/>
              <a:buChar char="•"/>
            </a:pPr>
            <a:endParaRPr lang="en-US" i="1" dirty="0"/>
          </a:p>
          <a:p>
            <a:pPr marL="342900" indent="-342900">
              <a:buFont typeface="Arial" panose="020B0604020202020204" pitchFamily="34" charset="0"/>
              <a:buChar char="•"/>
            </a:pPr>
            <a:endParaRPr lang="en-US" i="1" dirty="0"/>
          </a:p>
        </p:txBody>
      </p:sp>
      <p:pic>
        <p:nvPicPr>
          <p:cNvPr id="8" name="Plassholder for bilde 8"/>
          <p:cNvPicPr>
            <a:picLocks noGrp="1" noChangeAspect="1"/>
          </p:cNvPicPr>
          <p:nvPr>
            <p:ph type="pic" sz="quarter" idx="13"/>
          </p:nvPr>
        </p:nvPicPr>
        <p:blipFill>
          <a:blip r:embed="rId2" cstate="print">
            <a:extLst>
              <a:ext uri="{28A0092B-C50C-407E-A947-70E740481C1C}">
                <a14:useLocalDpi xmlns:a14="http://schemas.microsoft.com/office/drawing/2010/main" val="0"/>
              </a:ext>
            </a:extLst>
          </a:blip>
          <a:srcRect l="18756" r="18756"/>
          <a:stretch>
            <a:fillRect/>
          </a:stretch>
        </p:blipFill>
        <p:spPr>
          <a:xfrm>
            <a:off x="5839557" y="3234785"/>
            <a:ext cx="2728181" cy="2910582"/>
          </a:xfrm>
        </p:spPr>
      </p:pic>
    </p:spTree>
    <p:extLst>
      <p:ext uri="{BB962C8B-B14F-4D97-AF65-F5344CB8AC3E}">
        <p14:creationId xmlns:p14="http://schemas.microsoft.com/office/powerpoint/2010/main" val="329554879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tel 1"/>
          <p:cNvSpPr>
            <a:spLocks noGrp="1"/>
          </p:cNvSpPr>
          <p:nvPr>
            <p:ph type="title"/>
          </p:nvPr>
        </p:nvSpPr>
        <p:spPr>
          <a:xfrm>
            <a:off x="582613" y="393700"/>
            <a:ext cx="6875462" cy="554038"/>
          </a:xfrm>
        </p:spPr>
        <p:txBody>
          <a:bodyPr/>
          <a:lstStyle/>
          <a:p>
            <a:r>
              <a:rPr lang="en-US" altLang="nb-NO" sz="3600" dirty="0" smtClean="0"/>
              <a:t>NMBUs understanding of QA</a:t>
            </a:r>
          </a:p>
        </p:txBody>
      </p:sp>
      <p:sp>
        <p:nvSpPr>
          <p:cNvPr id="25603" name="Plassholder for dato 4"/>
          <p:cNvSpPr txBox="1">
            <a:spLocks/>
          </p:cNvSpPr>
          <p:nvPr/>
        </p:nvSpPr>
        <p:spPr bwMode="auto">
          <a:xfrm>
            <a:off x="6170613" y="6343650"/>
            <a:ext cx="2433637" cy="153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spAutoFit/>
          </a:bodyPr>
          <a:lstStyle>
            <a:lvl1pPr>
              <a:spcBef>
                <a:spcPct val="20000"/>
              </a:spcBef>
              <a:buFont typeface="Arial" panose="020B0604020202020204" pitchFamily="34" charset="0"/>
              <a:buChar char="•"/>
              <a:defRPr sz="2400">
                <a:solidFill>
                  <a:schemeClr val="tx1"/>
                </a:solidFill>
                <a:latin typeface="Arial" panose="020B0604020202020204" pitchFamily="34" charset="0"/>
                <a:ea typeface="MS PGothic" panose="020B0600070205080204" pitchFamily="34" charset="-128"/>
              </a:defRPr>
            </a:lvl1pPr>
            <a:lvl2pPr indent="-196850">
              <a:spcBef>
                <a:spcPct val="20000"/>
              </a:spcBef>
              <a:buFont typeface="Arial" panose="020B0604020202020204" pitchFamily="34" charset="0"/>
              <a:buChar char="–"/>
              <a:defRPr sz="2400">
                <a:solidFill>
                  <a:schemeClr val="tx1"/>
                </a:solidFill>
                <a:latin typeface="Arial" panose="020B0604020202020204" pitchFamily="34" charset="0"/>
                <a:ea typeface="MS PGothic" panose="020B0600070205080204" pitchFamily="34" charset="-128"/>
              </a:defRPr>
            </a:lvl2pPr>
            <a:lvl3pPr indent="-196850">
              <a:spcBef>
                <a:spcPct val="20000"/>
              </a:spcBef>
              <a:buFont typeface="Arial" panose="020B0604020202020204" pitchFamily="34" charset="0"/>
              <a:buChar char="•"/>
              <a:defRPr sz="2400">
                <a:solidFill>
                  <a:schemeClr val="tx1"/>
                </a:solidFill>
                <a:latin typeface="Arial" panose="020B0604020202020204" pitchFamily="34" charset="0"/>
                <a:ea typeface="MS PGothic" panose="020B0600070205080204" pitchFamily="34" charset="-128"/>
              </a:defRPr>
            </a:lvl3pPr>
            <a:lvl4pPr indent="-196850">
              <a:spcBef>
                <a:spcPct val="20000"/>
              </a:spcBef>
              <a:buFont typeface="Arial" panose="020B0604020202020204" pitchFamily="34" charset="0"/>
              <a:buChar char="–"/>
              <a:defRPr sz="2400">
                <a:solidFill>
                  <a:schemeClr val="tx1"/>
                </a:solidFill>
                <a:latin typeface="Arial" panose="020B0604020202020204" pitchFamily="34" charset="0"/>
                <a:ea typeface="MS PGothic" panose="020B0600070205080204" pitchFamily="34" charset="-128"/>
              </a:defRPr>
            </a:lvl4pPr>
            <a:lvl5pPr indent="-196850">
              <a:spcBef>
                <a:spcPct val="20000"/>
              </a:spcBef>
              <a:buFont typeface="Arial" panose="020B0604020202020204" pitchFamily="34" charset="0"/>
              <a:buChar char="•"/>
              <a:defRPr sz="2400">
                <a:solidFill>
                  <a:schemeClr val="tx1"/>
                </a:solidFill>
                <a:latin typeface="Arial" panose="020B0604020202020204" pitchFamily="34" charset="0"/>
                <a:ea typeface="MS PGothic" panose="020B0600070205080204" pitchFamily="34" charset="-128"/>
              </a:defRPr>
            </a:lvl5pPr>
            <a:lvl6pPr indent="-196850" eaLnBrk="0" fontAlgn="base" hangingPunct="0">
              <a:spcBef>
                <a:spcPct val="20000"/>
              </a:spcBef>
              <a:spcAft>
                <a:spcPct val="0"/>
              </a:spcAft>
              <a:buFont typeface="Arial" panose="020B0604020202020204" pitchFamily="34" charset="0"/>
              <a:buChar char="•"/>
              <a:defRPr sz="2400">
                <a:solidFill>
                  <a:schemeClr val="tx1"/>
                </a:solidFill>
                <a:latin typeface="Arial" panose="020B0604020202020204" pitchFamily="34" charset="0"/>
                <a:ea typeface="MS PGothic" panose="020B0600070205080204" pitchFamily="34" charset="-128"/>
              </a:defRPr>
            </a:lvl6pPr>
            <a:lvl7pPr indent="-196850" eaLnBrk="0" fontAlgn="base" hangingPunct="0">
              <a:spcBef>
                <a:spcPct val="20000"/>
              </a:spcBef>
              <a:spcAft>
                <a:spcPct val="0"/>
              </a:spcAft>
              <a:buFont typeface="Arial" panose="020B0604020202020204" pitchFamily="34" charset="0"/>
              <a:buChar char="•"/>
              <a:defRPr sz="2400">
                <a:solidFill>
                  <a:schemeClr val="tx1"/>
                </a:solidFill>
                <a:latin typeface="Arial" panose="020B0604020202020204" pitchFamily="34" charset="0"/>
                <a:ea typeface="MS PGothic" panose="020B0600070205080204" pitchFamily="34" charset="-128"/>
              </a:defRPr>
            </a:lvl7pPr>
            <a:lvl8pPr indent="-196850" eaLnBrk="0" fontAlgn="base" hangingPunct="0">
              <a:spcBef>
                <a:spcPct val="20000"/>
              </a:spcBef>
              <a:spcAft>
                <a:spcPct val="0"/>
              </a:spcAft>
              <a:buFont typeface="Arial" panose="020B0604020202020204" pitchFamily="34" charset="0"/>
              <a:buChar char="•"/>
              <a:defRPr sz="2400">
                <a:solidFill>
                  <a:schemeClr val="tx1"/>
                </a:solidFill>
                <a:latin typeface="Arial" panose="020B0604020202020204" pitchFamily="34" charset="0"/>
                <a:ea typeface="MS PGothic" panose="020B0600070205080204" pitchFamily="34" charset="-128"/>
              </a:defRPr>
            </a:lvl8pPr>
            <a:lvl9pPr indent="-196850" eaLnBrk="0" fontAlgn="base" hangingPunct="0">
              <a:spcBef>
                <a:spcPct val="20000"/>
              </a:spcBef>
              <a:spcAft>
                <a:spcPct val="0"/>
              </a:spcAft>
              <a:buFont typeface="Arial" panose="020B0604020202020204" pitchFamily="34" charset="0"/>
              <a:buChar char="•"/>
              <a:defRPr sz="2400">
                <a:solidFill>
                  <a:schemeClr val="tx1"/>
                </a:solidFill>
                <a:latin typeface="Arial" panose="020B0604020202020204" pitchFamily="34" charset="0"/>
                <a:ea typeface="MS PGothic" panose="020B0600070205080204" pitchFamily="34" charset="-128"/>
              </a:defRPr>
            </a:lvl9pPr>
          </a:lstStyle>
          <a:p>
            <a:pPr algn="r" eaLnBrk="1" hangingPunct="1">
              <a:spcBef>
                <a:spcPct val="0"/>
              </a:spcBef>
              <a:buFontTx/>
              <a:buNone/>
            </a:pPr>
            <a:r>
              <a:rPr lang="nb-NO" altLang="nb-NO" sz="1000">
                <a:solidFill>
                  <a:srgbClr val="009D7F"/>
                </a:solidFill>
              </a:rPr>
              <a:t>Norwegian University of Life Sciences</a:t>
            </a:r>
          </a:p>
        </p:txBody>
      </p:sp>
      <p:sp>
        <p:nvSpPr>
          <p:cNvPr id="25604" name="Plassholder for bunntekst 5"/>
          <p:cNvSpPr txBox="1">
            <a:spLocks/>
          </p:cNvSpPr>
          <p:nvPr/>
        </p:nvSpPr>
        <p:spPr bwMode="auto">
          <a:xfrm>
            <a:off x="576263" y="6343650"/>
            <a:ext cx="5364162" cy="153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spAutoFit/>
          </a:bodyPr>
          <a:lstStyle>
            <a:lvl1pPr>
              <a:spcBef>
                <a:spcPct val="20000"/>
              </a:spcBef>
              <a:buFont typeface="Arial" panose="020B0604020202020204" pitchFamily="34" charset="0"/>
              <a:buChar char="•"/>
              <a:defRPr sz="2400">
                <a:solidFill>
                  <a:schemeClr val="tx1"/>
                </a:solidFill>
                <a:latin typeface="Arial" panose="020B0604020202020204" pitchFamily="34" charset="0"/>
                <a:ea typeface="MS PGothic" panose="020B0600070205080204" pitchFamily="34" charset="-128"/>
              </a:defRPr>
            </a:lvl1pPr>
            <a:lvl2pPr indent="-196850">
              <a:spcBef>
                <a:spcPct val="20000"/>
              </a:spcBef>
              <a:buFont typeface="Arial" panose="020B0604020202020204" pitchFamily="34" charset="0"/>
              <a:buChar char="–"/>
              <a:defRPr sz="2400">
                <a:solidFill>
                  <a:schemeClr val="tx1"/>
                </a:solidFill>
                <a:latin typeface="Arial" panose="020B0604020202020204" pitchFamily="34" charset="0"/>
                <a:ea typeface="MS PGothic" panose="020B0600070205080204" pitchFamily="34" charset="-128"/>
              </a:defRPr>
            </a:lvl2pPr>
            <a:lvl3pPr indent="-196850">
              <a:spcBef>
                <a:spcPct val="20000"/>
              </a:spcBef>
              <a:buFont typeface="Arial" panose="020B0604020202020204" pitchFamily="34" charset="0"/>
              <a:buChar char="•"/>
              <a:defRPr sz="2400">
                <a:solidFill>
                  <a:schemeClr val="tx1"/>
                </a:solidFill>
                <a:latin typeface="Arial" panose="020B0604020202020204" pitchFamily="34" charset="0"/>
                <a:ea typeface="MS PGothic" panose="020B0600070205080204" pitchFamily="34" charset="-128"/>
              </a:defRPr>
            </a:lvl3pPr>
            <a:lvl4pPr indent="-196850">
              <a:spcBef>
                <a:spcPct val="20000"/>
              </a:spcBef>
              <a:buFont typeface="Arial" panose="020B0604020202020204" pitchFamily="34" charset="0"/>
              <a:buChar char="–"/>
              <a:defRPr sz="2400">
                <a:solidFill>
                  <a:schemeClr val="tx1"/>
                </a:solidFill>
                <a:latin typeface="Arial" panose="020B0604020202020204" pitchFamily="34" charset="0"/>
                <a:ea typeface="MS PGothic" panose="020B0600070205080204" pitchFamily="34" charset="-128"/>
              </a:defRPr>
            </a:lvl4pPr>
            <a:lvl5pPr indent="-196850">
              <a:spcBef>
                <a:spcPct val="20000"/>
              </a:spcBef>
              <a:buFont typeface="Arial" panose="020B0604020202020204" pitchFamily="34" charset="0"/>
              <a:buChar char="•"/>
              <a:defRPr sz="2400">
                <a:solidFill>
                  <a:schemeClr val="tx1"/>
                </a:solidFill>
                <a:latin typeface="Arial" panose="020B0604020202020204" pitchFamily="34" charset="0"/>
                <a:ea typeface="MS PGothic" panose="020B0600070205080204" pitchFamily="34" charset="-128"/>
              </a:defRPr>
            </a:lvl5pPr>
            <a:lvl6pPr indent="-196850" eaLnBrk="0" fontAlgn="base" hangingPunct="0">
              <a:spcBef>
                <a:spcPct val="20000"/>
              </a:spcBef>
              <a:spcAft>
                <a:spcPct val="0"/>
              </a:spcAft>
              <a:buFont typeface="Arial" panose="020B0604020202020204" pitchFamily="34" charset="0"/>
              <a:buChar char="•"/>
              <a:defRPr sz="2400">
                <a:solidFill>
                  <a:schemeClr val="tx1"/>
                </a:solidFill>
                <a:latin typeface="Arial" panose="020B0604020202020204" pitchFamily="34" charset="0"/>
                <a:ea typeface="MS PGothic" panose="020B0600070205080204" pitchFamily="34" charset="-128"/>
              </a:defRPr>
            </a:lvl6pPr>
            <a:lvl7pPr indent="-196850" eaLnBrk="0" fontAlgn="base" hangingPunct="0">
              <a:spcBef>
                <a:spcPct val="20000"/>
              </a:spcBef>
              <a:spcAft>
                <a:spcPct val="0"/>
              </a:spcAft>
              <a:buFont typeface="Arial" panose="020B0604020202020204" pitchFamily="34" charset="0"/>
              <a:buChar char="•"/>
              <a:defRPr sz="2400">
                <a:solidFill>
                  <a:schemeClr val="tx1"/>
                </a:solidFill>
                <a:latin typeface="Arial" panose="020B0604020202020204" pitchFamily="34" charset="0"/>
                <a:ea typeface="MS PGothic" panose="020B0600070205080204" pitchFamily="34" charset="-128"/>
              </a:defRPr>
            </a:lvl7pPr>
            <a:lvl8pPr indent="-196850" eaLnBrk="0" fontAlgn="base" hangingPunct="0">
              <a:spcBef>
                <a:spcPct val="20000"/>
              </a:spcBef>
              <a:spcAft>
                <a:spcPct val="0"/>
              </a:spcAft>
              <a:buFont typeface="Arial" panose="020B0604020202020204" pitchFamily="34" charset="0"/>
              <a:buChar char="•"/>
              <a:defRPr sz="2400">
                <a:solidFill>
                  <a:schemeClr val="tx1"/>
                </a:solidFill>
                <a:latin typeface="Arial" panose="020B0604020202020204" pitchFamily="34" charset="0"/>
                <a:ea typeface="MS PGothic" panose="020B0600070205080204" pitchFamily="34" charset="-128"/>
              </a:defRPr>
            </a:lvl8pPr>
            <a:lvl9pPr indent="-196850" eaLnBrk="0" fontAlgn="base" hangingPunct="0">
              <a:spcBef>
                <a:spcPct val="20000"/>
              </a:spcBef>
              <a:spcAft>
                <a:spcPct val="0"/>
              </a:spcAft>
              <a:buFont typeface="Arial" panose="020B0604020202020204" pitchFamily="34" charset="0"/>
              <a:buChar char="•"/>
              <a:defRPr sz="2400">
                <a:solidFill>
                  <a:schemeClr val="tx1"/>
                </a:solidFill>
                <a:latin typeface="Arial" panose="020B0604020202020204" pitchFamily="34" charset="0"/>
                <a:ea typeface="MS PGothic" panose="020B0600070205080204" pitchFamily="34" charset="-128"/>
              </a:defRPr>
            </a:lvl9pPr>
          </a:lstStyle>
          <a:p>
            <a:pPr eaLnBrk="1" hangingPunct="1">
              <a:spcBef>
                <a:spcPct val="0"/>
              </a:spcBef>
              <a:buFontTx/>
              <a:buNone/>
            </a:pPr>
            <a:r>
              <a:rPr lang="en-US" altLang="nb-NO" sz="1000" dirty="0" smtClean="0">
                <a:solidFill>
                  <a:srgbClr val="009D7F"/>
                </a:solidFill>
              </a:rPr>
              <a:t>A vision for excellence in education at NMBU</a:t>
            </a:r>
            <a:endParaRPr lang="nb-NO" altLang="nb-NO" sz="1000" dirty="0">
              <a:solidFill>
                <a:srgbClr val="009D7F"/>
              </a:solidFill>
            </a:endParaRPr>
          </a:p>
        </p:txBody>
      </p:sp>
      <p:pic>
        <p:nvPicPr>
          <p:cNvPr id="25606" name="Bild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9959016" y="1265585"/>
            <a:ext cx="3392487" cy="5089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1"/>
          <p:cNvSpPr/>
          <p:nvPr/>
        </p:nvSpPr>
        <p:spPr>
          <a:xfrm>
            <a:off x="395536" y="1556792"/>
            <a:ext cx="8208714" cy="4524315"/>
          </a:xfrm>
          <a:prstGeom prst="rect">
            <a:avLst/>
          </a:prstGeom>
        </p:spPr>
        <p:txBody>
          <a:bodyPr wrap="square">
            <a:spAutoFit/>
          </a:bodyPr>
          <a:lstStyle/>
          <a:p>
            <a:pPr>
              <a:defRPr/>
            </a:pPr>
            <a:r>
              <a:rPr lang="en-US" dirty="0" smtClean="0"/>
              <a:t>Based on NMBUs :</a:t>
            </a:r>
          </a:p>
          <a:p>
            <a:pPr marL="457200" indent="-457200">
              <a:buAutoNum type="arabicPeriod"/>
              <a:defRPr/>
            </a:pPr>
            <a:r>
              <a:rPr lang="en-US" dirty="0" smtClean="0"/>
              <a:t>Vision and strategy (2014-2018)</a:t>
            </a:r>
          </a:p>
          <a:p>
            <a:pPr marL="800100" lvl="1" indent="-342900">
              <a:buFontTx/>
              <a:buChar char="-"/>
              <a:defRPr/>
            </a:pPr>
            <a:r>
              <a:rPr lang="en-US" i="1" dirty="0" smtClean="0"/>
              <a:t>Knowledge for life</a:t>
            </a:r>
          </a:p>
          <a:p>
            <a:pPr marL="800100" lvl="1" indent="-342900">
              <a:buFontTx/>
              <a:buChar char="-"/>
              <a:defRPr/>
            </a:pPr>
            <a:endParaRPr lang="en-US" i="1" dirty="0" smtClean="0"/>
          </a:p>
          <a:p>
            <a:pPr>
              <a:defRPr/>
            </a:pPr>
            <a:r>
              <a:rPr lang="en-US" dirty="0" smtClean="0"/>
              <a:t>2. NMBU </a:t>
            </a:r>
            <a:r>
              <a:rPr lang="en-US" dirty="0"/>
              <a:t>Learning </a:t>
            </a:r>
            <a:r>
              <a:rPr lang="en-US" dirty="0" smtClean="0"/>
              <a:t>Philosophy</a:t>
            </a:r>
          </a:p>
          <a:p>
            <a:pPr>
              <a:defRPr/>
            </a:pPr>
            <a:r>
              <a:rPr lang="en-US" dirty="0"/>
              <a:t> </a:t>
            </a:r>
            <a:r>
              <a:rPr lang="en-US" dirty="0" smtClean="0"/>
              <a:t>    </a:t>
            </a:r>
            <a:r>
              <a:rPr lang="en-US" dirty="0"/>
              <a:t>- </a:t>
            </a:r>
            <a:r>
              <a:rPr lang="en-US" i="1" dirty="0" smtClean="0"/>
              <a:t>Active student learning environment and </a:t>
            </a:r>
            <a:r>
              <a:rPr lang="en-US" i="1" dirty="0"/>
              <a:t>the teacher's role in guiding and supporting </a:t>
            </a:r>
            <a:r>
              <a:rPr lang="en-US" i="1" dirty="0" smtClean="0"/>
              <a:t>students learning process</a:t>
            </a:r>
          </a:p>
          <a:p>
            <a:pPr>
              <a:defRPr/>
            </a:pPr>
            <a:endParaRPr lang="en-US" i="1" dirty="0" smtClean="0"/>
          </a:p>
          <a:p>
            <a:pPr>
              <a:defRPr/>
            </a:pPr>
            <a:r>
              <a:rPr lang="en-US" dirty="0" smtClean="0"/>
              <a:t>3. NMBU Qualification Framework</a:t>
            </a:r>
          </a:p>
          <a:p>
            <a:pPr>
              <a:defRPr/>
            </a:pPr>
            <a:r>
              <a:rPr lang="en-US" dirty="0"/>
              <a:t> </a:t>
            </a:r>
            <a:r>
              <a:rPr lang="en-US" dirty="0" smtClean="0"/>
              <a:t>   </a:t>
            </a:r>
            <a:r>
              <a:rPr lang="en-US" dirty="0"/>
              <a:t>- </a:t>
            </a:r>
            <a:r>
              <a:rPr lang="en-US" i="1" dirty="0"/>
              <a:t>NMBU </a:t>
            </a:r>
            <a:r>
              <a:rPr lang="en-US" i="1" dirty="0" err="1"/>
              <a:t>concretisation</a:t>
            </a:r>
            <a:r>
              <a:rPr lang="en-US" i="1" dirty="0"/>
              <a:t> of National Qualifications </a:t>
            </a:r>
            <a:r>
              <a:rPr lang="en-US" i="1" dirty="0" smtClean="0"/>
              <a:t>Framework</a:t>
            </a:r>
          </a:p>
          <a:p>
            <a:pPr>
              <a:defRPr/>
            </a:pPr>
            <a:r>
              <a:rPr lang="en-US" i="1" dirty="0"/>
              <a:t>	</a:t>
            </a:r>
            <a:r>
              <a:rPr lang="en-US" i="1" dirty="0" smtClean="0"/>
              <a:t>	Wheels of Learning</a:t>
            </a:r>
            <a:endParaRPr lang="en-US" i="1"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tel 1"/>
          <p:cNvSpPr>
            <a:spLocks noGrp="1"/>
          </p:cNvSpPr>
          <p:nvPr>
            <p:ph type="title"/>
          </p:nvPr>
        </p:nvSpPr>
        <p:spPr>
          <a:xfrm>
            <a:off x="582613" y="455613"/>
            <a:ext cx="6875462" cy="492125"/>
          </a:xfrm>
        </p:spPr>
        <p:txBody>
          <a:bodyPr/>
          <a:lstStyle/>
          <a:p>
            <a:r>
              <a:rPr lang="en-US" altLang="nb-NO" sz="3200" dirty="0" smtClean="0"/>
              <a:t>Wheels of Learning for Faculties</a:t>
            </a:r>
          </a:p>
        </p:txBody>
      </p:sp>
      <p:sp>
        <p:nvSpPr>
          <p:cNvPr id="27651" name="Plassholder for dato 4"/>
          <p:cNvSpPr txBox="1">
            <a:spLocks/>
          </p:cNvSpPr>
          <p:nvPr/>
        </p:nvSpPr>
        <p:spPr bwMode="auto">
          <a:xfrm>
            <a:off x="6170613" y="6343650"/>
            <a:ext cx="2433637" cy="153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spAutoFit/>
          </a:bodyPr>
          <a:lstStyle>
            <a:lvl1pPr>
              <a:spcBef>
                <a:spcPct val="20000"/>
              </a:spcBef>
              <a:buFont typeface="Arial" panose="020B0604020202020204" pitchFamily="34" charset="0"/>
              <a:buChar char="•"/>
              <a:defRPr sz="2400">
                <a:solidFill>
                  <a:schemeClr val="tx1"/>
                </a:solidFill>
                <a:latin typeface="Arial" panose="020B0604020202020204" pitchFamily="34" charset="0"/>
                <a:ea typeface="MS PGothic" panose="020B0600070205080204" pitchFamily="34" charset="-128"/>
              </a:defRPr>
            </a:lvl1pPr>
            <a:lvl2pPr indent="-196850">
              <a:spcBef>
                <a:spcPct val="20000"/>
              </a:spcBef>
              <a:buFont typeface="Arial" panose="020B0604020202020204" pitchFamily="34" charset="0"/>
              <a:buChar char="–"/>
              <a:defRPr sz="2400">
                <a:solidFill>
                  <a:schemeClr val="tx1"/>
                </a:solidFill>
                <a:latin typeface="Arial" panose="020B0604020202020204" pitchFamily="34" charset="0"/>
                <a:ea typeface="MS PGothic" panose="020B0600070205080204" pitchFamily="34" charset="-128"/>
              </a:defRPr>
            </a:lvl2pPr>
            <a:lvl3pPr indent="-196850">
              <a:spcBef>
                <a:spcPct val="20000"/>
              </a:spcBef>
              <a:buFont typeface="Arial" panose="020B0604020202020204" pitchFamily="34" charset="0"/>
              <a:buChar char="•"/>
              <a:defRPr sz="2400">
                <a:solidFill>
                  <a:schemeClr val="tx1"/>
                </a:solidFill>
                <a:latin typeface="Arial" panose="020B0604020202020204" pitchFamily="34" charset="0"/>
                <a:ea typeface="MS PGothic" panose="020B0600070205080204" pitchFamily="34" charset="-128"/>
              </a:defRPr>
            </a:lvl3pPr>
            <a:lvl4pPr indent="-196850">
              <a:spcBef>
                <a:spcPct val="20000"/>
              </a:spcBef>
              <a:buFont typeface="Arial" panose="020B0604020202020204" pitchFamily="34" charset="0"/>
              <a:buChar char="–"/>
              <a:defRPr sz="2400">
                <a:solidFill>
                  <a:schemeClr val="tx1"/>
                </a:solidFill>
                <a:latin typeface="Arial" panose="020B0604020202020204" pitchFamily="34" charset="0"/>
                <a:ea typeface="MS PGothic" panose="020B0600070205080204" pitchFamily="34" charset="-128"/>
              </a:defRPr>
            </a:lvl4pPr>
            <a:lvl5pPr indent="-196850">
              <a:spcBef>
                <a:spcPct val="20000"/>
              </a:spcBef>
              <a:buFont typeface="Arial" panose="020B0604020202020204" pitchFamily="34" charset="0"/>
              <a:buChar char="•"/>
              <a:defRPr sz="2400">
                <a:solidFill>
                  <a:schemeClr val="tx1"/>
                </a:solidFill>
                <a:latin typeface="Arial" panose="020B0604020202020204" pitchFamily="34" charset="0"/>
                <a:ea typeface="MS PGothic" panose="020B0600070205080204" pitchFamily="34" charset="-128"/>
              </a:defRPr>
            </a:lvl5pPr>
            <a:lvl6pPr indent="-196850" eaLnBrk="0" fontAlgn="base" hangingPunct="0">
              <a:spcBef>
                <a:spcPct val="20000"/>
              </a:spcBef>
              <a:spcAft>
                <a:spcPct val="0"/>
              </a:spcAft>
              <a:buFont typeface="Arial" panose="020B0604020202020204" pitchFamily="34" charset="0"/>
              <a:buChar char="•"/>
              <a:defRPr sz="2400">
                <a:solidFill>
                  <a:schemeClr val="tx1"/>
                </a:solidFill>
                <a:latin typeface="Arial" panose="020B0604020202020204" pitchFamily="34" charset="0"/>
                <a:ea typeface="MS PGothic" panose="020B0600070205080204" pitchFamily="34" charset="-128"/>
              </a:defRPr>
            </a:lvl6pPr>
            <a:lvl7pPr indent="-196850" eaLnBrk="0" fontAlgn="base" hangingPunct="0">
              <a:spcBef>
                <a:spcPct val="20000"/>
              </a:spcBef>
              <a:spcAft>
                <a:spcPct val="0"/>
              </a:spcAft>
              <a:buFont typeface="Arial" panose="020B0604020202020204" pitchFamily="34" charset="0"/>
              <a:buChar char="•"/>
              <a:defRPr sz="2400">
                <a:solidFill>
                  <a:schemeClr val="tx1"/>
                </a:solidFill>
                <a:latin typeface="Arial" panose="020B0604020202020204" pitchFamily="34" charset="0"/>
                <a:ea typeface="MS PGothic" panose="020B0600070205080204" pitchFamily="34" charset="-128"/>
              </a:defRPr>
            </a:lvl7pPr>
            <a:lvl8pPr indent="-196850" eaLnBrk="0" fontAlgn="base" hangingPunct="0">
              <a:spcBef>
                <a:spcPct val="20000"/>
              </a:spcBef>
              <a:spcAft>
                <a:spcPct val="0"/>
              </a:spcAft>
              <a:buFont typeface="Arial" panose="020B0604020202020204" pitchFamily="34" charset="0"/>
              <a:buChar char="•"/>
              <a:defRPr sz="2400">
                <a:solidFill>
                  <a:schemeClr val="tx1"/>
                </a:solidFill>
                <a:latin typeface="Arial" panose="020B0604020202020204" pitchFamily="34" charset="0"/>
                <a:ea typeface="MS PGothic" panose="020B0600070205080204" pitchFamily="34" charset="-128"/>
              </a:defRPr>
            </a:lvl8pPr>
            <a:lvl9pPr indent="-196850" eaLnBrk="0" fontAlgn="base" hangingPunct="0">
              <a:spcBef>
                <a:spcPct val="20000"/>
              </a:spcBef>
              <a:spcAft>
                <a:spcPct val="0"/>
              </a:spcAft>
              <a:buFont typeface="Arial" panose="020B0604020202020204" pitchFamily="34" charset="0"/>
              <a:buChar char="•"/>
              <a:defRPr sz="2400">
                <a:solidFill>
                  <a:schemeClr val="tx1"/>
                </a:solidFill>
                <a:latin typeface="Arial" panose="020B0604020202020204" pitchFamily="34" charset="0"/>
                <a:ea typeface="MS PGothic" panose="020B0600070205080204" pitchFamily="34" charset="-128"/>
              </a:defRPr>
            </a:lvl9pPr>
          </a:lstStyle>
          <a:p>
            <a:pPr algn="r" eaLnBrk="1" hangingPunct="1">
              <a:spcBef>
                <a:spcPct val="0"/>
              </a:spcBef>
              <a:buFontTx/>
              <a:buNone/>
            </a:pPr>
            <a:r>
              <a:rPr lang="nb-NO" altLang="nb-NO" sz="1000" dirty="0">
                <a:solidFill>
                  <a:srgbClr val="009D7F"/>
                </a:solidFill>
              </a:rPr>
              <a:t>Norwegian </a:t>
            </a:r>
            <a:r>
              <a:rPr lang="nb-NO" altLang="nb-NO" sz="1000" dirty="0" err="1">
                <a:solidFill>
                  <a:srgbClr val="009D7F"/>
                </a:solidFill>
              </a:rPr>
              <a:t>University</a:t>
            </a:r>
            <a:r>
              <a:rPr lang="nb-NO" altLang="nb-NO" sz="1000" dirty="0">
                <a:solidFill>
                  <a:srgbClr val="009D7F"/>
                </a:solidFill>
              </a:rPr>
              <a:t> </a:t>
            </a:r>
            <a:r>
              <a:rPr lang="nb-NO" altLang="nb-NO" sz="1000" dirty="0" err="1">
                <a:solidFill>
                  <a:srgbClr val="009D7F"/>
                </a:solidFill>
              </a:rPr>
              <a:t>of</a:t>
            </a:r>
            <a:r>
              <a:rPr lang="nb-NO" altLang="nb-NO" sz="1000" dirty="0">
                <a:solidFill>
                  <a:srgbClr val="009D7F"/>
                </a:solidFill>
              </a:rPr>
              <a:t> Life Sciences</a:t>
            </a:r>
          </a:p>
        </p:txBody>
      </p:sp>
      <p:sp>
        <p:nvSpPr>
          <p:cNvPr id="27652" name="Plassholder for bunntekst 5"/>
          <p:cNvSpPr txBox="1">
            <a:spLocks/>
          </p:cNvSpPr>
          <p:nvPr/>
        </p:nvSpPr>
        <p:spPr bwMode="auto">
          <a:xfrm>
            <a:off x="576263" y="6343650"/>
            <a:ext cx="5364162" cy="153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spAutoFit/>
          </a:bodyPr>
          <a:lstStyle>
            <a:lvl1pPr>
              <a:spcBef>
                <a:spcPct val="20000"/>
              </a:spcBef>
              <a:buFont typeface="Arial" panose="020B0604020202020204" pitchFamily="34" charset="0"/>
              <a:buChar char="•"/>
              <a:defRPr sz="2400">
                <a:solidFill>
                  <a:schemeClr val="tx1"/>
                </a:solidFill>
                <a:latin typeface="Arial" panose="020B0604020202020204" pitchFamily="34" charset="0"/>
                <a:ea typeface="MS PGothic" panose="020B0600070205080204" pitchFamily="34" charset="-128"/>
              </a:defRPr>
            </a:lvl1pPr>
            <a:lvl2pPr indent="-196850">
              <a:spcBef>
                <a:spcPct val="20000"/>
              </a:spcBef>
              <a:buFont typeface="Arial" panose="020B0604020202020204" pitchFamily="34" charset="0"/>
              <a:buChar char="–"/>
              <a:defRPr sz="2400">
                <a:solidFill>
                  <a:schemeClr val="tx1"/>
                </a:solidFill>
                <a:latin typeface="Arial" panose="020B0604020202020204" pitchFamily="34" charset="0"/>
                <a:ea typeface="MS PGothic" panose="020B0600070205080204" pitchFamily="34" charset="-128"/>
              </a:defRPr>
            </a:lvl2pPr>
            <a:lvl3pPr indent="-196850">
              <a:spcBef>
                <a:spcPct val="20000"/>
              </a:spcBef>
              <a:buFont typeface="Arial" panose="020B0604020202020204" pitchFamily="34" charset="0"/>
              <a:buChar char="•"/>
              <a:defRPr sz="2400">
                <a:solidFill>
                  <a:schemeClr val="tx1"/>
                </a:solidFill>
                <a:latin typeface="Arial" panose="020B0604020202020204" pitchFamily="34" charset="0"/>
                <a:ea typeface="MS PGothic" panose="020B0600070205080204" pitchFamily="34" charset="-128"/>
              </a:defRPr>
            </a:lvl3pPr>
            <a:lvl4pPr indent="-196850">
              <a:spcBef>
                <a:spcPct val="20000"/>
              </a:spcBef>
              <a:buFont typeface="Arial" panose="020B0604020202020204" pitchFamily="34" charset="0"/>
              <a:buChar char="–"/>
              <a:defRPr sz="2400">
                <a:solidFill>
                  <a:schemeClr val="tx1"/>
                </a:solidFill>
                <a:latin typeface="Arial" panose="020B0604020202020204" pitchFamily="34" charset="0"/>
                <a:ea typeface="MS PGothic" panose="020B0600070205080204" pitchFamily="34" charset="-128"/>
              </a:defRPr>
            </a:lvl4pPr>
            <a:lvl5pPr indent="-196850">
              <a:spcBef>
                <a:spcPct val="20000"/>
              </a:spcBef>
              <a:buFont typeface="Arial" panose="020B0604020202020204" pitchFamily="34" charset="0"/>
              <a:buChar char="•"/>
              <a:defRPr sz="2400">
                <a:solidFill>
                  <a:schemeClr val="tx1"/>
                </a:solidFill>
                <a:latin typeface="Arial" panose="020B0604020202020204" pitchFamily="34" charset="0"/>
                <a:ea typeface="MS PGothic" panose="020B0600070205080204" pitchFamily="34" charset="-128"/>
              </a:defRPr>
            </a:lvl5pPr>
            <a:lvl6pPr indent="-196850" eaLnBrk="0" fontAlgn="base" hangingPunct="0">
              <a:spcBef>
                <a:spcPct val="20000"/>
              </a:spcBef>
              <a:spcAft>
                <a:spcPct val="0"/>
              </a:spcAft>
              <a:buFont typeface="Arial" panose="020B0604020202020204" pitchFamily="34" charset="0"/>
              <a:buChar char="•"/>
              <a:defRPr sz="2400">
                <a:solidFill>
                  <a:schemeClr val="tx1"/>
                </a:solidFill>
                <a:latin typeface="Arial" panose="020B0604020202020204" pitchFamily="34" charset="0"/>
                <a:ea typeface="MS PGothic" panose="020B0600070205080204" pitchFamily="34" charset="-128"/>
              </a:defRPr>
            </a:lvl6pPr>
            <a:lvl7pPr indent="-196850" eaLnBrk="0" fontAlgn="base" hangingPunct="0">
              <a:spcBef>
                <a:spcPct val="20000"/>
              </a:spcBef>
              <a:spcAft>
                <a:spcPct val="0"/>
              </a:spcAft>
              <a:buFont typeface="Arial" panose="020B0604020202020204" pitchFamily="34" charset="0"/>
              <a:buChar char="•"/>
              <a:defRPr sz="2400">
                <a:solidFill>
                  <a:schemeClr val="tx1"/>
                </a:solidFill>
                <a:latin typeface="Arial" panose="020B0604020202020204" pitchFamily="34" charset="0"/>
                <a:ea typeface="MS PGothic" panose="020B0600070205080204" pitchFamily="34" charset="-128"/>
              </a:defRPr>
            </a:lvl7pPr>
            <a:lvl8pPr indent="-196850" eaLnBrk="0" fontAlgn="base" hangingPunct="0">
              <a:spcBef>
                <a:spcPct val="20000"/>
              </a:spcBef>
              <a:spcAft>
                <a:spcPct val="0"/>
              </a:spcAft>
              <a:buFont typeface="Arial" panose="020B0604020202020204" pitchFamily="34" charset="0"/>
              <a:buChar char="•"/>
              <a:defRPr sz="2400">
                <a:solidFill>
                  <a:schemeClr val="tx1"/>
                </a:solidFill>
                <a:latin typeface="Arial" panose="020B0604020202020204" pitchFamily="34" charset="0"/>
                <a:ea typeface="MS PGothic" panose="020B0600070205080204" pitchFamily="34" charset="-128"/>
              </a:defRPr>
            </a:lvl8pPr>
            <a:lvl9pPr indent="-196850" eaLnBrk="0" fontAlgn="base" hangingPunct="0">
              <a:spcBef>
                <a:spcPct val="20000"/>
              </a:spcBef>
              <a:spcAft>
                <a:spcPct val="0"/>
              </a:spcAft>
              <a:buFont typeface="Arial" panose="020B0604020202020204" pitchFamily="34" charset="0"/>
              <a:buChar char="•"/>
              <a:defRPr sz="2400">
                <a:solidFill>
                  <a:schemeClr val="tx1"/>
                </a:solidFill>
                <a:latin typeface="Arial" panose="020B0604020202020204" pitchFamily="34" charset="0"/>
                <a:ea typeface="MS PGothic" panose="020B0600070205080204" pitchFamily="34" charset="-128"/>
              </a:defRPr>
            </a:lvl9pPr>
          </a:lstStyle>
          <a:p>
            <a:pPr eaLnBrk="1" hangingPunct="1">
              <a:spcBef>
                <a:spcPct val="0"/>
              </a:spcBef>
              <a:buFontTx/>
              <a:buNone/>
            </a:pPr>
            <a:r>
              <a:rPr lang="en-US" altLang="nb-NO" sz="1000" dirty="0" smtClean="0">
                <a:solidFill>
                  <a:srgbClr val="009D7F"/>
                </a:solidFill>
              </a:rPr>
              <a:t>A vision for excellence in education at NMBU</a:t>
            </a:r>
            <a:endParaRPr lang="nb-NO" altLang="nb-NO" sz="1000" dirty="0">
              <a:solidFill>
                <a:srgbClr val="009D7F"/>
              </a:solidFill>
            </a:endParaRPr>
          </a:p>
        </p:txBody>
      </p:sp>
      <p:pic>
        <p:nvPicPr>
          <p:cNvPr id="27653" name="Bilde 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300663" y="1123950"/>
            <a:ext cx="3303587" cy="4630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2" name="Diagram 1"/>
          <p:cNvGraphicFramePr/>
          <p:nvPr>
            <p:extLst>
              <p:ext uri="{D42A27DB-BD31-4B8C-83A1-F6EECF244321}">
                <p14:modId xmlns:p14="http://schemas.microsoft.com/office/powerpoint/2010/main" val="3919602224"/>
              </p:ext>
            </p:extLst>
          </p:nvPr>
        </p:nvGraphicFramePr>
        <p:xfrm>
          <a:off x="107504" y="1561356"/>
          <a:ext cx="5193159" cy="4193332"/>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cSld>
  <p:clrMapOvr>
    <a:masterClrMapping/>
  </p:clrMapOvr>
  <p:timing>
    <p:tnLst>
      <p:par>
        <p:cTn id="1" dur="indefinite" restart="never" nodeType="tmRoot"/>
      </p:par>
    </p:tnLst>
  </p:timing>
</p:sld>
</file>

<file path=ppt/theme/theme1.xml><?xml version="1.0" encoding="utf-8"?>
<a:theme xmlns:a="http://schemas.openxmlformats.org/drawingml/2006/main" name="NMBU">
  <a:themeElements>
    <a:clrScheme name="NMBU">
      <a:dk1>
        <a:sysClr val="windowText" lastClr="000000"/>
      </a:dk1>
      <a:lt1>
        <a:sysClr val="window" lastClr="FFFFFF"/>
      </a:lt1>
      <a:dk2>
        <a:srgbClr val="000000"/>
      </a:dk2>
      <a:lt2>
        <a:srgbClr val="FFFFFF"/>
      </a:lt2>
      <a:accent1>
        <a:srgbClr val="009D7F"/>
      </a:accent1>
      <a:accent2>
        <a:srgbClr val="FEC843"/>
      </a:accent2>
      <a:accent3>
        <a:srgbClr val="556680"/>
      </a:accent3>
      <a:accent4>
        <a:srgbClr val="00A1CD"/>
      </a:accent4>
      <a:accent5>
        <a:srgbClr val="000000"/>
      </a:accent5>
      <a:accent6>
        <a:srgbClr val="C8ACB7"/>
      </a:accent6>
      <a:hlink>
        <a:srgbClr val="009D7F"/>
      </a:hlink>
      <a:folHlink>
        <a:srgbClr val="77645A"/>
      </a:folHlink>
    </a:clrScheme>
    <a:fontScheme name="Office klassisk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theme>
</file>

<file path=ppt/theme/theme2.xml><?xml version="1.0" encoding="utf-8"?>
<a:theme xmlns:a="http://schemas.openxmlformats.org/drawingml/2006/main" name="Office-t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0</TotalTime>
  <Words>974</Words>
  <Application>Microsoft Office PowerPoint</Application>
  <PresentationFormat>On-screen Show (4:3)</PresentationFormat>
  <Paragraphs>154</Paragraphs>
  <Slides>15</Slides>
  <Notes>10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15</vt:i4>
      </vt:variant>
    </vt:vector>
  </HeadingPairs>
  <TitlesOfParts>
    <vt:vector size="19" baseType="lpstr">
      <vt:lpstr>MS PGothic</vt:lpstr>
      <vt:lpstr>Arial</vt:lpstr>
      <vt:lpstr>Calibri</vt:lpstr>
      <vt:lpstr>NMBU</vt:lpstr>
      <vt:lpstr>PowerPoint Presentation</vt:lpstr>
      <vt:lpstr>QA system at NMBU</vt:lpstr>
      <vt:lpstr>NMBU – facts </vt:lpstr>
      <vt:lpstr>NMBU – our mission</vt:lpstr>
      <vt:lpstr>NMBUs Quality Assurance System</vt:lpstr>
      <vt:lpstr>The QA system will assure</vt:lpstr>
      <vt:lpstr>Two of NMBU objectives</vt:lpstr>
      <vt:lpstr>NMBUs understanding of QA</vt:lpstr>
      <vt:lpstr>Wheels of Learning for Faculties</vt:lpstr>
      <vt:lpstr>Who are involved?</vt:lpstr>
      <vt:lpstr>Key Data Input - Transparency</vt:lpstr>
      <vt:lpstr>Follow up, feedback, discrepancy reporting, responsibilities</vt:lpstr>
      <vt:lpstr>Cont.</vt:lpstr>
      <vt:lpstr>PowerPoint Presentation</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dc:description/>
  <cp:lastModifiedBy/>
  <cp:revision>1</cp:revision>
  <dcterms:created xsi:type="dcterms:W3CDTF">2015-02-10T16:26:07Z</dcterms:created>
  <dcterms:modified xsi:type="dcterms:W3CDTF">2017-03-10T12:41:16Z</dcterms:modified>
</cp:coreProperties>
</file>